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58" r:id="rId4"/>
    <p:sldId id="261" r:id="rId5"/>
    <p:sldId id="277" r:id="rId6"/>
    <p:sldId id="282" r:id="rId7"/>
    <p:sldId id="262" r:id="rId8"/>
    <p:sldId id="283" r:id="rId9"/>
    <p:sldId id="284" r:id="rId10"/>
    <p:sldId id="263" r:id="rId11"/>
    <p:sldId id="259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4" r:id="rId20"/>
    <p:sldId id="276" r:id="rId21"/>
    <p:sldId id="285" r:id="rId22"/>
    <p:sldId id="273" r:id="rId23"/>
    <p:sldId id="286" r:id="rId24"/>
    <p:sldId id="287" r:id="rId25"/>
    <p:sldId id="278" r:id="rId26"/>
    <p:sldId id="288" r:id="rId27"/>
    <p:sldId id="279" r:id="rId28"/>
    <p:sldId id="280" r:id="rId29"/>
    <p:sldId id="289" r:id="rId30"/>
    <p:sldId id="290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A706E-4724-F4D5-9B32-BF38F7AFE274}" v="24" dt="2025-10-30T14:28:48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6.png"/><Relationship Id="rId7" Type="http://schemas.openxmlformats.org/officeDocument/2006/relationships/image" Target="../media/image76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1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2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6.png"/><Relationship Id="rId7" Type="http://schemas.openxmlformats.org/officeDocument/2006/relationships/image" Target="../media/image76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1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2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FE5A4-EDF7-4413-A246-6C8C66E4D1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D21D40-F906-4875-A237-8E0E17F693FE}">
      <dgm:prSet/>
      <dgm:spPr/>
      <dgm:t>
        <a:bodyPr/>
        <a:lstStyle/>
        <a:p>
          <a:r>
            <a:rPr lang="en-GB"/>
            <a:t>Growing digital threats and data breaches</a:t>
          </a:r>
          <a:endParaRPr lang="en-US"/>
        </a:p>
      </dgm:t>
    </dgm:pt>
    <dgm:pt modelId="{829FB0E2-540C-4FE6-B178-47EF4C0DD01C}" type="parTrans" cxnId="{1168C55C-47F7-48A5-BB22-2505023158AD}">
      <dgm:prSet/>
      <dgm:spPr/>
      <dgm:t>
        <a:bodyPr/>
        <a:lstStyle/>
        <a:p>
          <a:endParaRPr lang="en-US"/>
        </a:p>
      </dgm:t>
    </dgm:pt>
    <dgm:pt modelId="{C7BD7916-D921-435A-A5A4-45EBA14836D0}" type="sibTrans" cxnId="{1168C55C-47F7-48A5-BB22-2505023158AD}">
      <dgm:prSet/>
      <dgm:spPr/>
      <dgm:t>
        <a:bodyPr/>
        <a:lstStyle/>
        <a:p>
          <a:endParaRPr lang="en-US"/>
        </a:p>
      </dgm:t>
    </dgm:pt>
    <dgm:pt modelId="{56C661EF-6AEF-4610-98DF-FEDEFBBE496B}">
      <dgm:prSet/>
      <dgm:spPr/>
      <dgm:t>
        <a:bodyPr/>
        <a:lstStyle/>
        <a:p>
          <a:r>
            <a:rPr lang="en-GB"/>
            <a:t>Passwords alone are weak</a:t>
          </a:r>
          <a:endParaRPr lang="en-US"/>
        </a:p>
      </dgm:t>
    </dgm:pt>
    <dgm:pt modelId="{AC0BF220-4093-4BD8-81C1-E062950EB243}" type="parTrans" cxnId="{56614501-8ED0-4C7C-B10F-9CDE1B57EB56}">
      <dgm:prSet/>
      <dgm:spPr/>
      <dgm:t>
        <a:bodyPr/>
        <a:lstStyle/>
        <a:p>
          <a:endParaRPr lang="en-US"/>
        </a:p>
      </dgm:t>
    </dgm:pt>
    <dgm:pt modelId="{55088822-E160-4AD7-81AB-3A65038D4287}" type="sibTrans" cxnId="{56614501-8ED0-4C7C-B10F-9CDE1B57EB56}">
      <dgm:prSet/>
      <dgm:spPr/>
      <dgm:t>
        <a:bodyPr/>
        <a:lstStyle/>
        <a:p>
          <a:endParaRPr lang="en-US"/>
        </a:p>
      </dgm:t>
    </dgm:pt>
    <dgm:pt modelId="{359CC309-CCA3-4965-A827-930B298AC296}">
      <dgm:prSet/>
      <dgm:spPr/>
      <dgm:t>
        <a:bodyPr/>
        <a:lstStyle/>
        <a:p>
          <a:r>
            <a:rPr lang="en-GB"/>
            <a:t>Need privacy-first authentication</a:t>
          </a:r>
          <a:endParaRPr lang="en-US"/>
        </a:p>
      </dgm:t>
    </dgm:pt>
    <dgm:pt modelId="{4C386654-00A0-4BDB-B8C5-DFD160C16160}" type="parTrans" cxnId="{6FF8FE9C-3ABC-4190-9692-8764451AE0FA}">
      <dgm:prSet/>
      <dgm:spPr/>
      <dgm:t>
        <a:bodyPr/>
        <a:lstStyle/>
        <a:p>
          <a:endParaRPr lang="en-US"/>
        </a:p>
      </dgm:t>
    </dgm:pt>
    <dgm:pt modelId="{1CCA1435-3027-48FB-A6B7-2B9B50ADAFAB}" type="sibTrans" cxnId="{6FF8FE9C-3ABC-4190-9692-8764451AE0FA}">
      <dgm:prSet/>
      <dgm:spPr/>
      <dgm:t>
        <a:bodyPr/>
        <a:lstStyle/>
        <a:p>
          <a:endParaRPr lang="en-US"/>
        </a:p>
      </dgm:t>
    </dgm:pt>
    <dgm:pt modelId="{A4711BC9-B79D-4EBD-BF66-A7B358D64394}">
      <dgm:prSet/>
      <dgm:spPr/>
      <dgm:t>
        <a:bodyPr/>
        <a:lstStyle/>
        <a:p>
          <a:r>
            <a:rPr lang="en-GB"/>
            <a:t>Biometrics + Zero-Knowledge = stronger security</a:t>
          </a:r>
          <a:endParaRPr lang="en-US"/>
        </a:p>
      </dgm:t>
    </dgm:pt>
    <dgm:pt modelId="{AC2AE244-C9A4-4ABD-806C-822E3F96CE07}" type="parTrans" cxnId="{73071DE9-E2CF-433C-9BF0-6C96219E4A99}">
      <dgm:prSet/>
      <dgm:spPr/>
      <dgm:t>
        <a:bodyPr/>
        <a:lstStyle/>
        <a:p>
          <a:endParaRPr lang="en-US"/>
        </a:p>
      </dgm:t>
    </dgm:pt>
    <dgm:pt modelId="{219108B1-2137-4F15-AE2A-661EB2AEE376}" type="sibTrans" cxnId="{73071DE9-E2CF-433C-9BF0-6C96219E4A99}">
      <dgm:prSet/>
      <dgm:spPr/>
      <dgm:t>
        <a:bodyPr/>
        <a:lstStyle/>
        <a:p>
          <a:endParaRPr lang="en-US"/>
        </a:p>
      </dgm:t>
    </dgm:pt>
    <dgm:pt modelId="{9A788D62-5FA2-407E-AE03-2AB97EE38981}" type="pres">
      <dgm:prSet presAssocID="{46BFE5A4-EDF7-4413-A246-6C8C66E4D1A9}" presName="root" presStyleCnt="0">
        <dgm:presLayoutVars>
          <dgm:dir/>
          <dgm:resizeHandles val="exact"/>
        </dgm:presLayoutVars>
      </dgm:prSet>
      <dgm:spPr/>
    </dgm:pt>
    <dgm:pt modelId="{F5CD2190-ABDD-4EC3-A89A-A5F7FB3EE3DD}" type="pres">
      <dgm:prSet presAssocID="{2ED21D40-F906-4875-A237-8E0E17F693FE}" presName="compNode" presStyleCnt="0"/>
      <dgm:spPr/>
    </dgm:pt>
    <dgm:pt modelId="{1483EA53-27C8-4090-9E6F-FE223EC6E49A}" type="pres">
      <dgm:prSet presAssocID="{2ED21D40-F906-4875-A237-8E0E17F693FE}" presName="bgRect" presStyleLbl="bgShp" presStyleIdx="0" presStyleCnt="4"/>
      <dgm:spPr/>
    </dgm:pt>
    <dgm:pt modelId="{985B92DF-3525-4544-8C87-650D640ED6BE}" type="pres">
      <dgm:prSet presAssocID="{2ED21D40-F906-4875-A237-8E0E17F693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2F65A82-E87A-42BE-8267-DABF47ADDDA2}" type="pres">
      <dgm:prSet presAssocID="{2ED21D40-F906-4875-A237-8E0E17F693FE}" presName="spaceRect" presStyleCnt="0"/>
      <dgm:spPr/>
    </dgm:pt>
    <dgm:pt modelId="{C831174C-1001-4991-8D03-4D4B892D3E9C}" type="pres">
      <dgm:prSet presAssocID="{2ED21D40-F906-4875-A237-8E0E17F693FE}" presName="parTx" presStyleLbl="revTx" presStyleIdx="0" presStyleCnt="4">
        <dgm:presLayoutVars>
          <dgm:chMax val="0"/>
          <dgm:chPref val="0"/>
        </dgm:presLayoutVars>
      </dgm:prSet>
      <dgm:spPr/>
    </dgm:pt>
    <dgm:pt modelId="{212E2EE4-5EA6-4412-87AD-ABFB00491930}" type="pres">
      <dgm:prSet presAssocID="{C7BD7916-D921-435A-A5A4-45EBA14836D0}" presName="sibTrans" presStyleCnt="0"/>
      <dgm:spPr/>
    </dgm:pt>
    <dgm:pt modelId="{1E4452F5-B846-4477-BF72-E03DF534CE0F}" type="pres">
      <dgm:prSet presAssocID="{56C661EF-6AEF-4610-98DF-FEDEFBBE496B}" presName="compNode" presStyleCnt="0"/>
      <dgm:spPr/>
    </dgm:pt>
    <dgm:pt modelId="{39AA384D-C04C-4256-9CCA-BC7971AA39F1}" type="pres">
      <dgm:prSet presAssocID="{56C661EF-6AEF-4610-98DF-FEDEFBBE496B}" presName="bgRect" presStyleLbl="bgShp" presStyleIdx="1" presStyleCnt="4"/>
      <dgm:spPr/>
    </dgm:pt>
    <dgm:pt modelId="{A67F7515-2C56-4FC9-84F2-7738D1328194}" type="pres">
      <dgm:prSet presAssocID="{56C661EF-6AEF-4610-98DF-FEDEFBBE49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62E8F65-998F-4965-B5AE-37D2F45A209C}" type="pres">
      <dgm:prSet presAssocID="{56C661EF-6AEF-4610-98DF-FEDEFBBE496B}" presName="spaceRect" presStyleCnt="0"/>
      <dgm:spPr/>
    </dgm:pt>
    <dgm:pt modelId="{DA894757-E308-4DA3-9863-79C2336E29F9}" type="pres">
      <dgm:prSet presAssocID="{56C661EF-6AEF-4610-98DF-FEDEFBBE496B}" presName="parTx" presStyleLbl="revTx" presStyleIdx="1" presStyleCnt="4">
        <dgm:presLayoutVars>
          <dgm:chMax val="0"/>
          <dgm:chPref val="0"/>
        </dgm:presLayoutVars>
      </dgm:prSet>
      <dgm:spPr/>
    </dgm:pt>
    <dgm:pt modelId="{E09D22BC-AF6E-40CC-9915-830481CB0AA8}" type="pres">
      <dgm:prSet presAssocID="{55088822-E160-4AD7-81AB-3A65038D4287}" presName="sibTrans" presStyleCnt="0"/>
      <dgm:spPr/>
    </dgm:pt>
    <dgm:pt modelId="{CE871C9F-6A14-4751-9D97-746F1AFC7A67}" type="pres">
      <dgm:prSet presAssocID="{359CC309-CCA3-4965-A827-930B298AC296}" presName="compNode" presStyleCnt="0"/>
      <dgm:spPr/>
    </dgm:pt>
    <dgm:pt modelId="{3664ED1B-688D-4E97-B0D2-768AC123FDE6}" type="pres">
      <dgm:prSet presAssocID="{359CC309-CCA3-4965-A827-930B298AC296}" presName="bgRect" presStyleLbl="bgShp" presStyleIdx="2" presStyleCnt="4"/>
      <dgm:spPr/>
    </dgm:pt>
    <dgm:pt modelId="{D71B9158-EE57-4205-82FA-B2040C69439F}" type="pres">
      <dgm:prSet presAssocID="{359CC309-CCA3-4965-A827-930B298AC2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F735A79-8BA9-4AFD-A57A-EC4A68810FE1}" type="pres">
      <dgm:prSet presAssocID="{359CC309-CCA3-4965-A827-930B298AC296}" presName="spaceRect" presStyleCnt="0"/>
      <dgm:spPr/>
    </dgm:pt>
    <dgm:pt modelId="{6C3079D1-3B25-4E87-9666-441D6AAF7DE0}" type="pres">
      <dgm:prSet presAssocID="{359CC309-CCA3-4965-A827-930B298AC296}" presName="parTx" presStyleLbl="revTx" presStyleIdx="2" presStyleCnt="4">
        <dgm:presLayoutVars>
          <dgm:chMax val="0"/>
          <dgm:chPref val="0"/>
        </dgm:presLayoutVars>
      </dgm:prSet>
      <dgm:spPr/>
    </dgm:pt>
    <dgm:pt modelId="{B8AF47CE-8AD7-4A2E-9C58-40DD43E51728}" type="pres">
      <dgm:prSet presAssocID="{1CCA1435-3027-48FB-A6B7-2B9B50ADAFAB}" presName="sibTrans" presStyleCnt="0"/>
      <dgm:spPr/>
    </dgm:pt>
    <dgm:pt modelId="{1A66301A-FD1A-4B36-B3DF-5078F7BCBC14}" type="pres">
      <dgm:prSet presAssocID="{A4711BC9-B79D-4EBD-BF66-A7B358D64394}" presName="compNode" presStyleCnt="0"/>
      <dgm:spPr/>
    </dgm:pt>
    <dgm:pt modelId="{E32FF747-D519-4CCF-8C07-D57A3D34D11E}" type="pres">
      <dgm:prSet presAssocID="{A4711BC9-B79D-4EBD-BF66-A7B358D64394}" presName="bgRect" presStyleLbl="bgShp" presStyleIdx="3" presStyleCnt="4"/>
      <dgm:spPr/>
    </dgm:pt>
    <dgm:pt modelId="{483B810B-D693-498B-8728-F3FBBA6AAB58}" type="pres">
      <dgm:prSet presAssocID="{A4711BC9-B79D-4EBD-BF66-A7B358D643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9E418F37-FCFA-4A65-AFDB-7473EB94CBDB}" type="pres">
      <dgm:prSet presAssocID="{A4711BC9-B79D-4EBD-BF66-A7B358D64394}" presName="spaceRect" presStyleCnt="0"/>
      <dgm:spPr/>
    </dgm:pt>
    <dgm:pt modelId="{8177CDB1-996D-4214-A12F-87F46D0AB86C}" type="pres">
      <dgm:prSet presAssocID="{A4711BC9-B79D-4EBD-BF66-A7B358D643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614501-8ED0-4C7C-B10F-9CDE1B57EB56}" srcId="{46BFE5A4-EDF7-4413-A246-6C8C66E4D1A9}" destId="{56C661EF-6AEF-4610-98DF-FEDEFBBE496B}" srcOrd="1" destOrd="0" parTransId="{AC0BF220-4093-4BD8-81C1-E062950EB243}" sibTransId="{55088822-E160-4AD7-81AB-3A65038D4287}"/>
    <dgm:cxn modelId="{0D45D325-0B0A-41DB-9958-562AA666CA75}" type="presOf" srcId="{359CC309-CCA3-4965-A827-930B298AC296}" destId="{6C3079D1-3B25-4E87-9666-441D6AAF7DE0}" srcOrd="0" destOrd="0" presId="urn:microsoft.com/office/officeart/2018/2/layout/IconVerticalSolidList"/>
    <dgm:cxn modelId="{60A3F130-815B-47AD-82EC-AD9172BECA58}" type="presOf" srcId="{2ED21D40-F906-4875-A237-8E0E17F693FE}" destId="{C831174C-1001-4991-8D03-4D4B892D3E9C}" srcOrd="0" destOrd="0" presId="urn:microsoft.com/office/officeart/2018/2/layout/IconVerticalSolidList"/>
    <dgm:cxn modelId="{1168C55C-47F7-48A5-BB22-2505023158AD}" srcId="{46BFE5A4-EDF7-4413-A246-6C8C66E4D1A9}" destId="{2ED21D40-F906-4875-A237-8E0E17F693FE}" srcOrd="0" destOrd="0" parTransId="{829FB0E2-540C-4FE6-B178-47EF4C0DD01C}" sibTransId="{C7BD7916-D921-435A-A5A4-45EBA14836D0}"/>
    <dgm:cxn modelId="{7E2D9A64-2C15-4F02-AC8F-ED45B708C268}" type="presOf" srcId="{A4711BC9-B79D-4EBD-BF66-A7B358D64394}" destId="{8177CDB1-996D-4214-A12F-87F46D0AB86C}" srcOrd="0" destOrd="0" presId="urn:microsoft.com/office/officeart/2018/2/layout/IconVerticalSolidList"/>
    <dgm:cxn modelId="{EF9DB68A-2B99-425D-8018-3DBA3BACACBE}" type="presOf" srcId="{56C661EF-6AEF-4610-98DF-FEDEFBBE496B}" destId="{DA894757-E308-4DA3-9863-79C2336E29F9}" srcOrd="0" destOrd="0" presId="urn:microsoft.com/office/officeart/2018/2/layout/IconVerticalSolidList"/>
    <dgm:cxn modelId="{6FF8FE9C-3ABC-4190-9692-8764451AE0FA}" srcId="{46BFE5A4-EDF7-4413-A246-6C8C66E4D1A9}" destId="{359CC309-CCA3-4965-A827-930B298AC296}" srcOrd="2" destOrd="0" parTransId="{4C386654-00A0-4BDB-B8C5-DFD160C16160}" sibTransId="{1CCA1435-3027-48FB-A6B7-2B9B50ADAFAB}"/>
    <dgm:cxn modelId="{73071DE9-E2CF-433C-9BF0-6C96219E4A99}" srcId="{46BFE5A4-EDF7-4413-A246-6C8C66E4D1A9}" destId="{A4711BC9-B79D-4EBD-BF66-A7B358D64394}" srcOrd="3" destOrd="0" parTransId="{AC2AE244-C9A4-4ABD-806C-822E3F96CE07}" sibTransId="{219108B1-2137-4F15-AE2A-661EB2AEE376}"/>
    <dgm:cxn modelId="{B5A29AEA-47D8-492C-943A-F0ED5005E06A}" type="presOf" srcId="{46BFE5A4-EDF7-4413-A246-6C8C66E4D1A9}" destId="{9A788D62-5FA2-407E-AE03-2AB97EE38981}" srcOrd="0" destOrd="0" presId="urn:microsoft.com/office/officeart/2018/2/layout/IconVerticalSolidList"/>
    <dgm:cxn modelId="{8BCD1A42-FE80-4F5F-A7D1-7BC52455C04A}" type="presParOf" srcId="{9A788D62-5FA2-407E-AE03-2AB97EE38981}" destId="{F5CD2190-ABDD-4EC3-A89A-A5F7FB3EE3DD}" srcOrd="0" destOrd="0" presId="urn:microsoft.com/office/officeart/2018/2/layout/IconVerticalSolidList"/>
    <dgm:cxn modelId="{62C18ECC-6F9A-4467-BDC8-58E9AAC58C15}" type="presParOf" srcId="{F5CD2190-ABDD-4EC3-A89A-A5F7FB3EE3DD}" destId="{1483EA53-27C8-4090-9E6F-FE223EC6E49A}" srcOrd="0" destOrd="0" presId="urn:microsoft.com/office/officeart/2018/2/layout/IconVerticalSolidList"/>
    <dgm:cxn modelId="{E8FE0472-5BD7-4744-A716-D6E95E84578F}" type="presParOf" srcId="{F5CD2190-ABDD-4EC3-A89A-A5F7FB3EE3DD}" destId="{985B92DF-3525-4544-8C87-650D640ED6BE}" srcOrd="1" destOrd="0" presId="urn:microsoft.com/office/officeart/2018/2/layout/IconVerticalSolidList"/>
    <dgm:cxn modelId="{17DA2991-219E-475A-9575-53DD79A044D0}" type="presParOf" srcId="{F5CD2190-ABDD-4EC3-A89A-A5F7FB3EE3DD}" destId="{B2F65A82-E87A-42BE-8267-DABF47ADDDA2}" srcOrd="2" destOrd="0" presId="urn:microsoft.com/office/officeart/2018/2/layout/IconVerticalSolidList"/>
    <dgm:cxn modelId="{8E6A544E-EB27-44EC-8C6C-9CF5AB235F25}" type="presParOf" srcId="{F5CD2190-ABDD-4EC3-A89A-A5F7FB3EE3DD}" destId="{C831174C-1001-4991-8D03-4D4B892D3E9C}" srcOrd="3" destOrd="0" presId="urn:microsoft.com/office/officeart/2018/2/layout/IconVerticalSolidList"/>
    <dgm:cxn modelId="{16DCF9B3-4E41-4FD8-AF6B-0B9EB06A6D2F}" type="presParOf" srcId="{9A788D62-5FA2-407E-AE03-2AB97EE38981}" destId="{212E2EE4-5EA6-4412-87AD-ABFB00491930}" srcOrd="1" destOrd="0" presId="urn:microsoft.com/office/officeart/2018/2/layout/IconVerticalSolidList"/>
    <dgm:cxn modelId="{D1E5FBD4-BAA5-476C-A948-C4DD4054E2F0}" type="presParOf" srcId="{9A788D62-5FA2-407E-AE03-2AB97EE38981}" destId="{1E4452F5-B846-4477-BF72-E03DF534CE0F}" srcOrd="2" destOrd="0" presId="urn:microsoft.com/office/officeart/2018/2/layout/IconVerticalSolidList"/>
    <dgm:cxn modelId="{7197D4CC-30DB-4659-B0F0-5DBFFF02DADF}" type="presParOf" srcId="{1E4452F5-B846-4477-BF72-E03DF534CE0F}" destId="{39AA384D-C04C-4256-9CCA-BC7971AA39F1}" srcOrd="0" destOrd="0" presId="urn:microsoft.com/office/officeart/2018/2/layout/IconVerticalSolidList"/>
    <dgm:cxn modelId="{90A1618A-C5AA-4D4A-8C4F-62F071894889}" type="presParOf" srcId="{1E4452F5-B846-4477-BF72-E03DF534CE0F}" destId="{A67F7515-2C56-4FC9-84F2-7738D1328194}" srcOrd="1" destOrd="0" presId="urn:microsoft.com/office/officeart/2018/2/layout/IconVerticalSolidList"/>
    <dgm:cxn modelId="{E7BF29C8-CF16-4092-8365-0FA9A4AB64C8}" type="presParOf" srcId="{1E4452F5-B846-4477-BF72-E03DF534CE0F}" destId="{862E8F65-998F-4965-B5AE-37D2F45A209C}" srcOrd="2" destOrd="0" presId="urn:microsoft.com/office/officeart/2018/2/layout/IconVerticalSolidList"/>
    <dgm:cxn modelId="{A1DBCF25-50C4-4738-BF76-88DB95BC4EE2}" type="presParOf" srcId="{1E4452F5-B846-4477-BF72-E03DF534CE0F}" destId="{DA894757-E308-4DA3-9863-79C2336E29F9}" srcOrd="3" destOrd="0" presId="urn:microsoft.com/office/officeart/2018/2/layout/IconVerticalSolidList"/>
    <dgm:cxn modelId="{EF42770A-61A3-4808-848E-7BEC1FCBCD73}" type="presParOf" srcId="{9A788D62-5FA2-407E-AE03-2AB97EE38981}" destId="{E09D22BC-AF6E-40CC-9915-830481CB0AA8}" srcOrd="3" destOrd="0" presId="urn:microsoft.com/office/officeart/2018/2/layout/IconVerticalSolidList"/>
    <dgm:cxn modelId="{38B5295E-4B92-443B-B4F7-BF9A2F4690F9}" type="presParOf" srcId="{9A788D62-5FA2-407E-AE03-2AB97EE38981}" destId="{CE871C9F-6A14-4751-9D97-746F1AFC7A67}" srcOrd="4" destOrd="0" presId="urn:microsoft.com/office/officeart/2018/2/layout/IconVerticalSolidList"/>
    <dgm:cxn modelId="{B744015B-AB2C-43F0-8960-2055436AA3FE}" type="presParOf" srcId="{CE871C9F-6A14-4751-9D97-746F1AFC7A67}" destId="{3664ED1B-688D-4E97-B0D2-768AC123FDE6}" srcOrd="0" destOrd="0" presId="urn:microsoft.com/office/officeart/2018/2/layout/IconVerticalSolidList"/>
    <dgm:cxn modelId="{208411E6-EEEC-4071-8B34-09FAB0285B31}" type="presParOf" srcId="{CE871C9F-6A14-4751-9D97-746F1AFC7A67}" destId="{D71B9158-EE57-4205-82FA-B2040C69439F}" srcOrd="1" destOrd="0" presId="urn:microsoft.com/office/officeart/2018/2/layout/IconVerticalSolidList"/>
    <dgm:cxn modelId="{8BC55575-55AA-4851-90B0-64F3DE1ECE0B}" type="presParOf" srcId="{CE871C9F-6A14-4751-9D97-746F1AFC7A67}" destId="{6F735A79-8BA9-4AFD-A57A-EC4A68810FE1}" srcOrd="2" destOrd="0" presId="urn:microsoft.com/office/officeart/2018/2/layout/IconVerticalSolidList"/>
    <dgm:cxn modelId="{F67E1B19-2399-4974-A834-AC7B376C32FE}" type="presParOf" srcId="{CE871C9F-6A14-4751-9D97-746F1AFC7A67}" destId="{6C3079D1-3B25-4E87-9666-441D6AAF7DE0}" srcOrd="3" destOrd="0" presId="urn:microsoft.com/office/officeart/2018/2/layout/IconVerticalSolidList"/>
    <dgm:cxn modelId="{A87AFBC0-E174-4B4C-ABFB-852C3F9CF495}" type="presParOf" srcId="{9A788D62-5FA2-407E-AE03-2AB97EE38981}" destId="{B8AF47CE-8AD7-4A2E-9C58-40DD43E51728}" srcOrd="5" destOrd="0" presId="urn:microsoft.com/office/officeart/2018/2/layout/IconVerticalSolidList"/>
    <dgm:cxn modelId="{395ACA7E-3161-4B4C-BD2B-B69D893B55D4}" type="presParOf" srcId="{9A788D62-5FA2-407E-AE03-2AB97EE38981}" destId="{1A66301A-FD1A-4B36-B3DF-5078F7BCBC14}" srcOrd="6" destOrd="0" presId="urn:microsoft.com/office/officeart/2018/2/layout/IconVerticalSolidList"/>
    <dgm:cxn modelId="{3D116E9F-67C2-485D-814C-323E526FDDF5}" type="presParOf" srcId="{1A66301A-FD1A-4B36-B3DF-5078F7BCBC14}" destId="{E32FF747-D519-4CCF-8C07-D57A3D34D11E}" srcOrd="0" destOrd="0" presId="urn:microsoft.com/office/officeart/2018/2/layout/IconVerticalSolidList"/>
    <dgm:cxn modelId="{02CB5EF9-A647-427A-81D3-AFB1CE01DB83}" type="presParOf" srcId="{1A66301A-FD1A-4B36-B3DF-5078F7BCBC14}" destId="{483B810B-D693-498B-8728-F3FBBA6AAB58}" srcOrd="1" destOrd="0" presId="urn:microsoft.com/office/officeart/2018/2/layout/IconVerticalSolidList"/>
    <dgm:cxn modelId="{265123FE-BE60-4431-828B-848FD4FE6DBF}" type="presParOf" srcId="{1A66301A-FD1A-4B36-B3DF-5078F7BCBC14}" destId="{9E418F37-FCFA-4A65-AFDB-7473EB94CBDB}" srcOrd="2" destOrd="0" presId="urn:microsoft.com/office/officeart/2018/2/layout/IconVerticalSolidList"/>
    <dgm:cxn modelId="{32A7F462-15B4-4EB0-BF04-5AC5117B1C7E}" type="presParOf" srcId="{1A66301A-FD1A-4B36-B3DF-5078F7BCBC14}" destId="{8177CDB1-996D-4214-A12F-87F46D0AB8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1E4C5F-151D-4EE5-B550-A66C6899BEE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CDDE45-AC9A-42E8-AA8A-D1602285A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/>
            <a:t>Responsive</a:t>
          </a:r>
          <a:r>
            <a:rPr lang="en-GB" dirty="0"/>
            <a:t> UI with Next.js + Tailwind.</a:t>
          </a:r>
          <a:endParaRPr lang="en-US" dirty="0"/>
        </a:p>
      </dgm:t>
    </dgm:pt>
    <dgm:pt modelId="{AC15A003-2CD2-4FC0-A185-9259C36B704A}" type="parTrans" cxnId="{7C21BB35-D17F-413A-8399-44497CEED296}">
      <dgm:prSet/>
      <dgm:spPr/>
      <dgm:t>
        <a:bodyPr/>
        <a:lstStyle/>
        <a:p>
          <a:endParaRPr lang="en-US"/>
        </a:p>
      </dgm:t>
    </dgm:pt>
    <dgm:pt modelId="{AA39F39A-C7FA-4885-8CA9-39B0FF07A7E7}" type="sibTrans" cxnId="{7C21BB35-D17F-413A-8399-44497CEED296}">
      <dgm:prSet/>
      <dgm:spPr/>
      <dgm:t>
        <a:bodyPr/>
        <a:lstStyle/>
        <a:p>
          <a:endParaRPr lang="en-US"/>
        </a:p>
      </dgm:t>
    </dgm:pt>
    <dgm:pt modelId="{1E78B4E7-EC7B-42BC-80A1-39F5FBAEADF7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Biometric login is intuitive.</a:t>
          </a:r>
        </a:p>
      </dgm:t>
    </dgm:pt>
    <dgm:pt modelId="{4AFFF219-B0D1-4C1E-A3A3-509642E388AF}" type="parTrans" cxnId="{E6849D09-18B7-4472-BDF9-6010DA029132}">
      <dgm:prSet/>
      <dgm:spPr/>
    </dgm:pt>
    <dgm:pt modelId="{4C5BCF35-4811-48B8-842A-871BB1D71306}" type="sibTrans" cxnId="{E6849D09-18B7-4472-BDF9-6010DA029132}">
      <dgm:prSet/>
      <dgm:spPr/>
      <dgm:t>
        <a:bodyPr/>
        <a:lstStyle/>
        <a:p>
          <a:endParaRPr lang="en-GB"/>
        </a:p>
      </dgm:t>
    </dgm:pt>
    <dgm:pt modelId="{2F084718-45CF-44CB-8354-F60F08B3AB51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Recovery process clear but requires explanation.</a:t>
          </a:r>
        </a:p>
      </dgm:t>
    </dgm:pt>
    <dgm:pt modelId="{57CBBCC1-DDD4-4DD2-84AD-B85C3146852B}" type="parTrans" cxnId="{36685B11-214F-4385-A379-F069DAA9489B}">
      <dgm:prSet/>
      <dgm:spPr/>
    </dgm:pt>
    <dgm:pt modelId="{AB5A497D-91DC-4843-8D2D-3B6A16B946E5}" type="sibTrans" cxnId="{36685B11-214F-4385-A379-F069DAA9489B}">
      <dgm:prSet/>
      <dgm:spPr/>
      <dgm:t>
        <a:bodyPr/>
        <a:lstStyle/>
        <a:p>
          <a:endParaRPr lang="en-GB"/>
        </a:p>
      </dgm:t>
    </dgm:pt>
    <dgm:pt modelId="{3B473C07-04CB-44A9-9B5A-D1FA1E4247CE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Audit trails visible to users.</a:t>
          </a:r>
        </a:p>
      </dgm:t>
    </dgm:pt>
    <dgm:pt modelId="{204620E2-6749-43F8-BD2E-61B28807C401}" type="parTrans" cxnId="{77A58B2D-6430-4472-A652-949FAD91D4A0}">
      <dgm:prSet/>
      <dgm:spPr/>
    </dgm:pt>
    <dgm:pt modelId="{C0F5B0F0-23F6-4481-BC56-D0E404E0AE25}" type="sibTrans" cxnId="{77A58B2D-6430-4472-A652-949FAD91D4A0}">
      <dgm:prSet/>
      <dgm:spPr/>
      <dgm:t>
        <a:bodyPr/>
        <a:lstStyle/>
        <a:p>
          <a:endParaRPr lang="en-GB"/>
        </a:p>
      </dgm:t>
    </dgm:pt>
    <dgm:pt modelId="{D8E44C1F-FEAE-405F-9A9E-E80048731743}" type="pres">
      <dgm:prSet presAssocID="{361E4C5F-151D-4EE5-B550-A66C6899BEE9}" presName="root" presStyleCnt="0">
        <dgm:presLayoutVars>
          <dgm:dir/>
          <dgm:resizeHandles val="exact"/>
        </dgm:presLayoutVars>
      </dgm:prSet>
      <dgm:spPr/>
    </dgm:pt>
    <dgm:pt modelId="{D3441790-B5C4-4EC2-93A6-E6946B141F3D}" type="pres">
      <dgm:prSet presAssocID="{21CDDE45-AC9A-42E8-AA8A-D1602285A952}" presName="compNode" presStyleCnt="0"/>
      <dgm:spPr/>
    </dgm:pt>
    <dgm:pt modelId="{D29FD881-3AA4-4CEF-BF24-EFDB412F4506}" type="pres">
      <dgm:prSet presAssocID="{21CDDE45-AC9A-42E8-AA8A-D1602285A95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FB1D620-526D-42B8-8B43-AEBC89A3E944}" type="pres">
      <dgm:prSet presAssocID="{21CDDE45-AC9A-42E8-AA8A-D1602285A9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07660638-7811-4DBB-B3D2-57FD0F8DB837}" type="pres">
      <dgm:prSet presAssocID="{21CDDE45-AC9A-42E8-AA8A-D1602285A952}" presName="spaceRect" presStyleCnt="0"/>
      <dgm:spPr/>
    </dgm:pt>
    <dgm:pt modelId="{4F44A6BE-3DEC-4B59-9D2C-FD99459E4719}" type="pres">
      <dgm:prSet presAssocID="{21CDDE45-AC9A-42E8-AA8A-D1602285A952}" presName="textRect" presStyleLbl="revTx" presStyleIdx="0" presStyleCnt="4">
        <dgm:presLayoutVars>
          <dgm:chMax val="1"/>
          <dgm:chPref val="1"/>
        </dgm:presLayoutVars>
      </dgm:prSet>
      <dgm:spPr/>
    </dgm:pt>
    <dgm:pt modelId="{C5B7064D-EE01-41FD-AB8F-CD487B293CE9}" type="pres">
      <dgm:prSet presAssocID="{AA39F39A-C7FA-4885-8CA9-39B0FF07A7E7}" presName="sibTrans" presStyleCnt="0"/>
      <dgm:spPr/>
    </dgm:pt>
    <dgm:pt modelId="{08950FD6-1C82-49CB-AD47-F777B7AF1AA1}" type="pres">
      <dgm:prSet presAssocID="{1E78B4E7-EC7B-42BC-80A1-39F5FBAEADF7}" presName="compNode" presStyleCnt="0"/>
      <dgm:spPr/>
    </dgm:pt>
    <dgm:pt modelId="{AD00E0FE-3D1E-440F-BE90-BFD470E3A1A5}" type="pres">
      <dgm:prSet presAssocID="{1E78B4E7-EC7B-42BC-80A1-39F5FBAEADF7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A2C5D94-CA9C-4F9A-905D-FDF2059DA909}" type="pres">
      <dgm:prSet presAssocID="{1E78B4E7-EC7B-42BC-80A1-39F5FBAEAD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0D3F0987-284E-4E4B-843D-F3955E21FB37}" type="pres">
      <dgm:prSet presAssocID="{1E78B4E7-EC7B-42BC-80A1-39F5FBAEADF7}" presName="spaceRect" presStyleCnt="0"/>
      <dgm:spPr/>
    </dgm:pt>
    <dgm:pt modelId="{A311FB6F-9589-4769-9D1D-B441D6A74DDB}" type="pres">
      <dgm:prSet presAssocID="{1E78B4E7-EC7B-42BC-80A1-39F5FBAEADF7}" presName="textRect" presStyleLbl="revTx" presStyleIdx="1" presStyleCnt="4">
        <dgm:presLayoutVars>
          <dgm:chMax val="1"/>
          <dgm:chPref val="1"/>
        </dgm:presLayoutVars>
      </dgm:prSet>
      <dgm:spPr/>
    </dgm:pt>
    <dgm:pt modelId="{02225688-9B4A-420D-8D3B-26BB24DE455A}" type="pres">
      <dgm:prSet presAssocID="{4C5BCF35-4811-48B8-842A-871BB1D71306}" presName="sibTrans" presStyleCnt="0"/>
      <dgm:spPr/>
    </dgm:pt>
    <dgm:pt modelId="{EF2F216B-CE0D-42AB-A4EB-B4A13355BE67}" type="pres">
      <dgm:prSet presAssocID="{2F084718-45CF-44CB-8354-F60F08B3AB51}" presName="compNode" presStyleCnt="0"/>
      <dgm:spPr/>
    </dgm:pt>
    <dgm:pt modelId="{66ED229A-B383-42BF-B253-117D4A56EA19}" type="pres">
      <dgm:prSet presAssocID="{2F084718-45CF-44CB-8354-F60F08B3AB5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BB8D7AD-EF02-496D-B191-A12B8BB84B1D}" type="pres">
      <dgm:prSet presAssocID="{2F084718-45CF-44CB-8354-F60F08B3AB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F94F65A-0C32-4DE1-AC1B-B2D04F69E7E4}" type="pres">
      <dgm:prSet presAssocID="{2F084718-45CF-44CB-8354-F60F08B3AB51}" presName="spaceRect" presStyleCnt="0"/>
      <dgm:spPr/>
    </dgm:pt>
    <dgm:pt modelId="{A2E27D01-6540-4551-B384-B352F167BF72}" type="pres">
      <dgm:prSet presAssocID="{2F084718-45CF-44CB-8354-F60F08B3AB51}" presName="textRect" presStyleLbl="revTx" presStyleIdx="2" presStyleCnt="4">
        <dgm:presLayoutVars>
          <dgm:chMax val="1"/>
          <dgm:chPref val="1"/>
        </dgm:presLayoutVars>
      </dgm:prSet>
      <dgm:spPr/>
    </dgm:pt>
    <dgm:pt modelId="{17EE597A-CDD9-4BF3-B553-E77D562D548B}" type="pres">
      <dgm:prSet presAssocID="{AB5A497D-91DC-4843-8D2D-3B6A16B946E5}" presName="sibTrans" presStyleCnt="0"/>
      <dgm:spPr/>
    </dgm:pt>
    <dgm:pt modelId="{98325FE4-72E9-4017-B09A-30A155E1F9BC}" type="pres">
      <dgm:prSet presAssocID="{3B473C07-04CB-44A9-9B5A-D1FA1E4247CE}" presName="compNode" presStyleCnt="0"/>
      <dgm:spPr/>
    </dgm:pt>
    <dgm:pt modelId="{A78F561A-9F89-4CDA-8AF7-559E43DD51A7}" type="pres">
      <dgm:prSet presAssocID="{3B473C07-04CB-44A9-9B5A-D1FA1E4247C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88D781B-6C26-416A-9CD6-04AAAFD5ADB3}" type="pres">
      <dgm:prSet presAssocID="{3B473C07-04CB-44A9-9B5A-D1FA1E4247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268D48-794E-40F9-ACBF-758C144A0360}" type="pres">
      <dgm:prSet presAssocID="{3B473C07-04CB-44A9-9B5A-D1FA1E4247CE}" presName="spaceRect" presStyleCnt="0"/>
      <dgm:spPr/>
    </dgm:pt>
    <dgm:pt modelId="{880B82F0-7DA3-4971-A976-018CD44E82C0}" type="pres">
      <dgm:prSet presAssocID="{3B473C07-04CB-44A9-9B5A-D1FA1E4247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391904-8FFE-45A1-8669-8523F6438FF7}" type="presOf" srcId="{2F084718-45CF-44CB-8354-F60F08B3AB51}" destId="{A2E27D01-6540-4551-B384-B352F167BF72}" srcOrd="0" destOrd="0" presId="urn:microsoft.com/office/officeart/2018/5/layout/IconLeafLabelList"/>
    <dgm:cxn modelId="{E6849D09-18B7-4472-BDF9-6010DA029132}" srcId="{361E4C5F-151D-4EE5-B550-A66C6899BEE9}" destId="{1E78B4E7-EC7B-42BC-80A1-39F5FBAEADF7}" srcOrd="1" destOrd="0" parTransId="{4AFFF219-B0D1-4C1E-A3A3-509642E388AF}" sibTransId="{4C5BCF35-4811-48B8-842A-871BB1D71306}"/>
    <dgm:cxn modelId="{36685B11-214F-4385-A379-F069DAA9489B}" srcId="{361E4C5F-151D-4EE5-B550-A66C6899BEE9}" destId="{2F084718-45CF-44CB-8354-F60F08B3AB51}" srcOrd="2" destOrd="0" parTransId="{57CBBCC1-DDD4-4DD2-84AD-B85C3146852B}" sibTransId="{AB5A497D-91DC-4843-8D2D-3B6A16B946E5}"/>
    <dgm:cxn modelId="{8E0E891B-AAD6-4863-BF4B-F1F9FC17C564}" type="presOf" srcId="{361E4C5F-151D-4EE5-B550-A66C6899BEE9}" destId="{D8E44C1F-FEAE-405F-9A9E-E80048731743}" srcOrd="0" destOrd="0" presId="urn:microsoft.com/office/officeart/2018/5/layout/IconLeafLabelList"/>
    <dgm:cxn modelId="{77A58B2D-6430-4472-A652-949FAD91D4A0}" srcId="{361E4C5F-151D-4EE5-B550-A66C6899BEE9}" destId="{3B473C07-04CB-44A9-9B5A-D1FA1E4247CE}" srcOrd="3" destOrd="0" parTransId="{204620E2-6749-43F8-BD2E-61B28807C401}" sibTransId="{C0F5B0F0-23F6-4481-BC56-D0E404E0AE25}"/>
    <dgm:cxn modelId="{7C21BB35-D17F-413A-8399-44497CEED296}" srcId="{361E4C5F-151D-4EE5-B550-A66C6899BEE9}" destId="{21CDDE45-AC9A-42E8-AA8A-D1602285A952}" srcOrd="0" destOrd="0" parTransId="{AC15A003-2CD2-4FC0-A185-9259C36B704A}" sibTransId="{AA39F39A-C7FA-4885-8CA9-39B0FF07A7E7}"/>
    <dgm:cxn modelId="{77D3BD5A-E529-43AB-B664-E9C9AFB5767B}" type="presOf" srcId="{3B473C07-04CB-44A9-9B5A-D1FA1E4247CE}" destId="{880B82F0-7DA3-4971-A976-018CD44E82C0}" srcOrd="0" destOrd="0" presId="urn:microsoft.com/office/officeart/2018/5/layout/IconLeafLabelList"/>
    <dgm:cxn modelId="{2BA83B8F-3272-4DD8-9DD7-BF861DC3ECC0}" type="presOf" srcId="{21CDDE45-AC9A-42E8-AA8A-D1602285A952}" destId="{4F44A6BE-3DEC-4B59-9D2C-FD99459E4719}" srcOrd="0" destOrd="0" presId="urn:microsoft.com/office/officeart/2018/5/layout/IconLeafLabelList"/>
    <dgm:cxn modelId="{62AAA3E9-E11C-4B59-A3B4-C15704F9C334}" type="presOf" srcId="{1E78B4E7-EC7B-42BC-80A1-39F5FBAEADF7}" destId="{A311FB6F-9589-4769-9D1D-B441D6A74DDB}" srcOrd="0" destOrd="0" presId="urn:microsoft.com/office/officeart/2018/5/layout/IconLeafLabelList"/>
    <dgm:cxn modelId="{3243AD3C-8A4F-47B8-87D9-3D51625306BC}" type="presParOf" srcId="{D8E44C1F-FEAE-405F-9A9E-E80048731743}" destId="{D3441790-B5C4-4EC2-93A6-E6946B141F3D}" srcOrd="0" destOrd="0" presId="urn:microsoft.com/office/officeart/2018/5/layout/IconLeafLabelList"/>
    <dgm:cxn modelId="{CE520709-9329-4805-916E-B37DCC586684}" type="presParOf" srcId="{D3441790-B5C4-4EC2-93A6-E6946B141F3D}" destId="{D29FD881-3AA4-4CEF-BF24-EFDB412F4506}" srcOrd="0" destOrd="0" presId="urn:microsoft.com/office/officeart/2018/5/layout/IconLeafLabelList"/>
    <dgm:cxn modelId="{ACBACB1B-348D-414B-9EEE-08047473167F}" type="presParOf" srcId="{D3441790-B5C4-4EC2-93A6-E6946B141F3D}" destId="{1FB1D620-526D-42B8-8B43-AEBC89A3E944}" srcOrd="1" destOrd="0" presId="urn:microsoft.com/office/officeart/2018/5/layout/IconLeafLabelList"/>
    <dgm:cxn modelId="{9D45A2DC-557F-41E0-AA4E-8F9A88827B91}" type="presParOf" srcId="{D3441790-B5C4-4EC2-93A6-E6946B141F3D}" destId="{07660638-7811-4DBB-B3D2-57FD0F8DB837}" srcOrd="2" destOrd="0" presId="urn:microsoft.com/office/officeart/2018/5/layout/IconLeafLabelList"/>
    <dgm:cxn modelId="{6226667C-48EE-48B4-83DD-DF5644AD829B}" type="presParOf" srcId="{D3441790-B5C4-4EC2-93A6-E6946B141F3D}" destId="{4F44A6BE-3DEC-4B59-9D2C-FD99459E4719}" srcOrd="3" destOrd="0" presId="urn:microsoft.com/office/officeart/2018/5/layout/IconLeafLabelList"/>
    <dgm:cxn modelId="{2D3562D3-1AB3-40A9-BE52-746808BEAA70}" type="presParOf" srcId="{D8E44C1F-FEAE-405F-9A9E-E80048731743}" destId="{C5B7064D-EE01-41FD-AB8F-CD487B293CE9}" srcOrd="1" destOrd="0" presId="urn:microsoft.com/office/officeart/2018/5/layout/IconLeafLabelList"/>
    <dgm:cxn modelId="{A8E55234-BE40-4C65-8F29-762A5BBE063A}" type="presParOf" srcId="{D8E44C1F-FEAE-405F-9A9E-E80048731743}" destId="{08950FD6-1C82-49CB-AD47-F777B7AF1AA1}" srcOrd="2" destOrd="0" presId="urn:microsoft.com/office/officeart/2018/5/layout/IconLeafLabelList"/>
    <dgm:cxn modelId="{B745B5EF-C80B-4A43-9DEF-E6C3966950C5}" type="presParOf" srcId="{08950FD6-1C82-49CB-AD47-F777B7AF1AA1}" destId="{AD00E0FE-3D1E-440F-BE90-BFD470E3A1A5}" srcOrd="0" destOrd="0" presId="urn:microsoft.com/office/officeart/2018/5/layout/IconLeafLabelList"/>
    <dgm:cxn modelId="{0D7423D3-E5B8-4267-84F2-618D0971F71F}" type="presParOf" srcId="{08950FD6-1C82-49CB-AD47-F777B7AF1AA1}" destId="{EA2C5D94-CA9C-4F9A-905D-FDF2059DA909}" srcOrd="1" destOrd="0" presId="urn:microsoft.com/office/officeart/2018/5/layout/IconLeafLabelList"/>
    <dgm:cxn modelId="{DA60D91A-7468-4C08-8CA3-138405B09DA4}" type="presParOf" srcId="{08950FD6-1C82-49CB-AD47-F777B7AF1AA1}" destId="{0D3F0987-284E-4E4B-843D-F3955E21FB37}" srcOrd="2" destOrd="0" presId="urn:microsoft.com/office/officeart/2018/5/layout/IconLeafLabelList"/>
    <dgm:cxn modelId="{4BD088DF-6BE2-49FC-B302-E262D937FCC8}" type="presParOf" srcId="{08950FD6-1C82-49CB-AD47-F777B7AF1AA1}" destId="{A311FB6F-9589-4769-9D1D-B441D6A74DDB}" srcOrd="3" destOrd="0" presId="urn:microsoft.com/office/officeart/2018/5/layout/IconLeafLabelList"/>
    <dgm:cxn modelId="{DE4F8182-1C5B-4EFE-93DB-134ABE3A928B}" type="presParOf" srcId="{D8E44C1F-FEAE-405F-9A9E-E80048731743}" destId="{02225688-9B4A-420D-8D3B-26BB24DE455A}" srcOrd="3" destOrd="0" presId="urn:microsoft.com/office/officeart/2018/5/layout/IconLeafLabelList"/>
    <dgm:cxn modelId="{99D789EA-EBC6-4520-A1C8-CA9CB1579AFB}" type="presParOf" srcId="{D8E44C1F-FEAE-405F-9A9E-E80048731743}" destId="{EF2F216B-CE0D-42AB-A4EB-B4A13355BE67}" srcOrd="4" destOrd="0" presId="urn:microsoft.com/office/officeart/2018/5/layout/IconLeafLabelList"/>
    <dgm:cxn modelId="{67E0F276-E48B-41AF-9A56-98C66737FD8E}" type="presParOf" srcId="{EF2F216B-CE0D-42AB-A4EB-B4A13355BE67}" destId="{66ED229A-B383-42BF-B253-117D4A56EA19}" srcOrd="0" destOrd="0" presId="urn:microsoft.com/office/officeart/2018/5/layout/IconLeafLabelList"/>
    <dgm:cxn modelId="{9B41AB51-A5A2-4F32-A5F9-CDBCF6B5BDA6}" type="presParOf" srcId="{EF2F216B-CE0D-42AB-A4EB-B4A13355BE67}" destId="{7BB8D7AD-EF02-496D-B191-A12B8BB84B1D}" srcOrd="1" destOrd="0" presId="urn:microsoft.com/office/officeart/2018/5/layout/IconLeafLabelList"/>
    <dgm:cxn modelId="{36B62790-0762-4E25-B18D-1DCE9C8F45D0}" type="presParOf" srcId="{EF2F216B-CE0D-42AB-A4EB-B4A13355BE67}" destId="{0F94F65A-0C32-4DE1-AC1B-B2D04F69E7E4}" srcOrd="2" destOrd="0" presId="urn:microsoft.com/office/officeart/2018/5/layout/IconLeafLabelList"/>
    <dgm:cxn modelId="{12B7B4F9-BAF1-4910-ABC7-2A4E8AC607ED}" type="presParOf" srcId="{EF2F216B-CE0D-42AB-A4EB-B4A13355BE67}" destId="{A2E27D01-6540-4551-B384-B352F167BF72}" srcOrd="3" destOrd="0" presId="urn:microsoft.com/office/officeart/2018/5/layout/IconLeafLabelList"/>
    <dgm:cxn modelId="{16C42A1D-7EEA-4A03-AF99-83256268522D}" type="presParOf" srcId="{D8E44C1F-FEAE-405F-9A9E-E80048731743}" destId="{17EE597A-CDD9-4BF3-B553-E77D562D548B}" srcOrd="5" destOrd="0" presId="urn:microsoft.com/office/officeart/2018/5/layout/IconLeafLabelList"/>
    <dgm:cxn modelId="{49EF9D2F-D065-4D90-A172-D954FFA07102}" type="presParOf" srcId="{D8E44C1F-FEAE-405F-9A9E-E80048731743}" destId="{98325FE4-72E9-4017-B09A-30A155E1F9BC}" srcOrd="6" destOrd="0" presId="urn:microsoft.com/office/officeart/2018/5/layout/IconLeafLabelList"/>
    <dgm:cxn modelId="{7665F6C0-34C0-4DE8-8762-48A738C4CA79}" type="presParOf" srcId="{98325FE4-72E9-4017-B09A-30A155E1F9BC}" destId="{A78F561A-9F89-4CDA-8AF7-559E43DD51A7}" srcOrd="0" destOrd="0" presId="urn:microsoft.com/office/officeart/2018/5/layout/IconLeafLabelList"/>
    <dgm:cxn modelId="{3DA34DD9-888F-48F2-AAE7-ADAF3FA6C9BA}" type="presParOf" srcId="{98325FE4-72E9-4017-B09A-30A155E1F9BC}" destId="{088D781B-6C26-416A-9CD6-04AAAFD5ADB3}" srcOrd="1" destOrd="0" presId="urn:microsoft.com/office/officeart/2018/5/layout/IconLeafLabelList"/>
    <dgm:cxn modelId="{293727AE-1C55-489D-9902-AA4A69EA85EE}" type="presParOf" srcId="{98325FE4-72E9-4017-B09A-30A155E1F9BC}" destId="{1B268D48-794E-40F9-ACBF-758C144A0360}" srcOrd="2" destOrd="0" presId="urn:microsoft.com/office/officeart/2018/5/layout/IconLeafLabelList"/>
    <dgm:cxn modelId="{06AB6F98-FED5-4721-9006-6A7178977630}" type="presParOf" srcId="{98325FE4-72E9-4017-B09A-30A155E1F9BC}" destId="{880B82F0-7DA3-4971-A976-018CD44E82C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4F6433-2671-441C-A1E5-6A2484C24E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9AE85-CC80-4363-861D-EB0C1DCFCBFF}">
      <dgm:prSet/>
      <dgm:spPr/>
      <dgm:t>
        <a:bodyPr/>
        <a:lstStyle/>
        <a:p>
          <a:r>
            <a:rPr lang="en-GB"/>
            <a:t>Zero-Knowledge requires careful architecture.</a:t>
          </a:r>
          <a:endParaRPr lang="en-US"/>
        </a:p>
      </dgm:t>
    </dgm:pt>
    <dgm:pt modelId="{E2EE670D-0EEB-44FF-8907-57B294DC8E82}" type="parTrans" cxnId="{DCDA7AEC-65F9-42CD-B6EE-021E75AFA1E1}">
      <dgm:prSet/>
      <dgm:spPr/>
      <dgm:t>
        <a:bodyPr/>
        <a:lstStyle/>
        <a:p>
          <a:endParaRPr lang="en-US"/>
        </a:p>
      </dgm:t>
    </dgm:pt>
    <dgm:pt modelId="{E327B7D1-0C66-42CB-B2BC-E3AC743AA095}" type="sibTrans" cxnId="{DCDA7AEC-65F9-42CD-B6EE-021E75AFA1E1}">
      <dgm:prSet/>
      <dgm:spPr/>
      <dgm:t>
        <a:bodyPr/>
        <a:lstStyle/>
        <a:p>
          <a:endParaRPr lang="en-US"/>
        </a:p>
      </dgm:t>
    </dgm:pt>
    <dgm:pt modelId="{851ECF74-4DA0-4EC8-88CE-12415EDFC245}">
      <dgm:prSet/>
      <dgm:spPr/>
      <dgm:t>
        <a:bodyPr/>
        <a:lstStyle/>
        <a:p>
          <a:r>
            <a:rPr lang="en-GB"/>
            <a:t>Biometric systems must have fallback methods.</a:t>
          </a:r>
          <a:endParaRPr lang="en-US"/>
        </a:p>
      </dgm:t>
    </dgm:pt>
    <dgm:pt modelId="{136CD715-299D-4237-B459-629B3A5383D6}" type="parTrans" cxnId="{673B03E6-6427-4166-906B-394D9CCB9A85}">
      <dgm:prSet/>
      <dgm:spPr/>
      <dgm:t>
        <a:bodyPr/>
        <a:lstStyle/>
        <a:p>
          <a:endParaRPr lang="en-US"/>
        </a:p>
      </dgm:t>
    </dgm:pt>
    <dgm:pt modelId="{56FBAF51-A57E-466A-B64D-3F9F8CBB730F}" type="sibTrans" cxnId="{673B03E6-6427-4166-906B-394D9CCB9A85}">
      <dgm:prSet/>
      <dgm:spPr/>
      <dgm:t>
        <a:bodyPr/>
        <a:lstStyle/>
        <a:p>
          <a:endParaRPr lang="en-US"/>
        </a:p>
      </dgm:t>
    </dgm:pt>
    <dgm:pt modelId="{D3A14DC9-15FB-4A99-9FDC-97F5157EA5CE}">
      <dgm:prSet/>
      <dgm:spPr/>
      <dgm:t>
        <a:bodyPr/>
        <a:lstStyle/>
        <a:p>
          <a:r>
            <a:rPr lang="en-GB"/>
            <a:t>User education is critical for complex features.</a:t>
          </a:r>
          <a:endParaRPr lang="en-US"/>
        </a:p>
      </dgm:t>
    </dgm:pt>
    <dgm:pt modelId="{7AB0F8A3-6221-4E91-BD4A-26A86208AA42}" type="parTrans" cxnId="{86115D4A-50C3-459C-87FA-497F7AE4EBE6}">
      <dgm:prSet/>
      <dgm:spPr/>
      <dgm:t>
        <a:bodyPr/>
        <a:lstStyle/>
        <a:p>
          <a:endParaRPr lang="en-US"/>
        </a:p>
      </dgm:t>
    </dgm:pt>
    <dgm:pt modelId="{A422D707-F1BE-4AE7-AEC3-43DAEDAF7EA4}" type="sibTrans" cxnId="{86115D4A-50C3-459C-87FA-497F7AE4EBE6}">
      <dgm:prSet/>
      <dgm:spPr/>
      <dgm:t>
        <a:bodyPr/>
        <a:lstStyle/>
        <a:p>
          <a:endParaRPr lang="en-US"/>
        </a:p>
      </dgm:t>
    </dgm:pt>
    <dgm:pt modelId="{EDA673EE-47BC-4BCA-AE32-9CCBC04702D6}">
      <dgm:prSet/>
      <dgm:spPr/>
      <dgm:t>
        <a:bodyPr/>
        <a:lstStyle/>
        <a:p>
          <a:r>
            <a:rPr lang="en-GB"/>
            <a:t>Testing is essential for security apps.</a:t>
          </a:r>
          <a:endParaRPr lang="en-US"/>
        </a:p>
      </dgm:t>
    </dgm:pt>
    <dgm:pt modelId="{3801ACD3-E3D0-42CB-998E-F514D30BA646}" type="parTrans" cxnId="{AE57C52E-D6D6-4A92-AB79-21B9B60F609B}">
      <dgm:prSet/>
      <dgm:spPr/>
      <dgm:t>
        <a:bodyPr/>
        <a:lstStyle/>
        <a:p>
          <a:endParaRPr lang="en-US"/>
        </a:p>
      </dgm:t>
    </dgm:pt>
    <dgm:pt modelId="{85E4F52A-2BC5-4BE1-B581-70A8E03B4FE7}" type="sibTrans" cxnId="{AE57C52E-D6D6-4A92-AB79-21B9B60F609B}">
      <dgm:prSet/>
      <dgm:spPr/>
      <dgm:t>
        <a:bodyPr/>
        <a:lstStyle/>
        <a:p>
          <a:endParaRPr lang="en-US"/>
        </a:p>
      </dgm:t>
    </dgm:pt>
    <dgm:pt modelId="{CDD9F6EF-ECE5-4BFD-B032-26F011DA9607}" type="pres">
      <dgm:prSet presAssocID="{DD4F6433-2671-441C-A1E5-6A2484C24E56}" presName="root" presStyleCnt="0">
        <dgm:presLayoutVars>
          <dgm:dir/>
          <dgm:resizeHandles val="exact"/>
        </dgm:presLayoutVars>
      </dgm:prSet>
      <dgm:spPr/>
    </dgm:pt>
    <dgm:pt modelId="{94DC927D-1C8C-4554-9359-BD6C5A6E558A}" type="pres">
      <dgm:prSet presAssocID="{1C89AE85-CC80-4363-861D-EB0C1DCFCBFF}" presName="compNode" presStyleCnt="0"/>
      <dgm:spPr/>
    </dgm:pt>
    <dgm:pt modelId="{7678F6CD-6E91-4D2B-91F3-7D652790A225}" type="pres">
      <dgm:prSet presAssocID="{1C89AE85-CC80-4363-861D-EB0C1DCFCBFF}" presName="bgRect" presStyleLbl="bgShp" presStyleIdx="0" presStyleCnt="4"/>
      <dgm:spPr/>
    </dgm:pt>
    <dgm:pt modelId="{7BA97A06-D2C3-4F25-8A7C-DBE2267E6DFF}" type="pres">
      <dgm:prSet presAssocID="{1C89AE85-CC80-4363-861D-EB0C1DCFC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445A3809-5491-4A1F-A320-A319D10BC7F9}" type="pres">
      <dgm:prSet presAssocID="{1C89AE85-CC80-4363-861D-EB0C1DCFCBFF}" presName="spaceRect" presStyleCnt="0"/>
      <dgm:spPr/>
    </dgm:pt>
    <dgm:pt modelId="{F7C9AC52-A03D-4010-A9A3-7E2DA1EA2328}" type="pres">
      <dgm:prSet presAssocID="{1C89AE85-CC80-4363-861D-EB0C1DCFCBFF}" presName="parTx" presStyleLbl="revTx" presStyleIdx="0" presStyleCnt="4">
        <dgm:presLayoutVars>
          <dgm:chMax val="0"/>
          <dgm:chPref val="0"/>
        </dgm:presLayoutVars>
      </dgm:prSet>
      <dgm:spPr/>
    </dgm:pt>
    <dgm:pt modelId="{A431B899-F21A-4F35-AA69-E065E123B46F}" type="pres">
      <dgm:prSet presAssocID="{E327B7D1-0C66-42CB-B2BC-E3AC743AA095}" presName="sibTrans" presStyleCnt="0"/>
      <dgm:spPr/>
    </dgm:pt>
    <dgm:pt modelId="{9639D40B-C275-4AE7-92FB-31E20A202A4B}" type="pres">
      <dgm:prSet presAssocID="{851ECF74-4DA0-4EC8-88CE-12415EDFC245}" presName="compNode" presStyleCnt="0"/>
      <dgm:spPr/>
    </dgm:pt>
    <dgm:pt modelId="{7F25A78D-BF71-4EBB-9905-FCEC0A4E1911}" type="pres">
      <dgm:prSet presAssocID="{851ECF74-4DA0-4EC8-88CE-12415EDFC245}" presName="bgRect" presStyleLbl="bgShp" presStyleIdx="1" presStyleCnt="4"/>
      <dgm:spPr/>
    </dgm:pt>
    <dgm:pt modelId="{2742A9E5-F3FE-4F55-B6BD-8DBD8C068CDA}" type="pres">
      <dgm:prSet presAssocID="{851ECF74-4DA0-4EC8-88CE-12415EDFC24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8C2CA785-270A-474E-8625-8874447B7D0A}" type="pres">
      <dgm:prSet presAssocID="{851ECF74-4DA0-4EC8-88CE-12415EDFC245}" presName="spaceRect" presStyleCnt="0"/>
      <dgm:spPr/>
    </dgm:pt>
    <dgm:pt modelId="{B6C493DD-A218-42E4-8FF8-D14FBD665A87}" type="pres">
      <dgm:prSet presAssocID="{851ECF74-4DA0-4EC8-88CE-12415EDFC245}" presName="parTx" presStyleLbl="revTx" presStyleIdx="1" presStyleCnt="4">
        <dgm:presLayoutVars>
          <dgm:chMax val="0"/>
          <dgm:chPref val="0"/>
        </dgm:presLayoutVars>
      </dgm:prSet>
      <dgm:spPr/>
    </dgm:pt>
    <dgm:pt modelId="{98A581DA-7319-4EB1-9707-CFC41F266079}" type="pres">
      <dgm:prSet presAssocID="{56FBAF51-A57E-466A-B64D-3F9F8CBB730F}" presName="sibTrans" presStyleCnt="0"/>
      <dgm:spPr/>
    </dgm:pt>
    <dgm:pt modelId="{1BA7B272-61B5-4200-A445-C720D465C76C}" type="pres">
      <dgm:prSet presAssocID="{D3A14DC9-15FB-4A99-9FDC-97F5157EA5CE}" presName="compNode" presStyleCnt="0"/>
      <dgm:spPr/>
    </dgm:pt>
    <dgm:pt modelId="{CBCFC48C-7D7C-4DE2-A3E0-5B3AB85A50A7}" type="pres">
      <dgm:prSet presAssocID="{D3A14DC9-15FB-4A99-9FDC-97F5157EA5CE}" presName="bgRect" presStyleLbl="bgShp" presStyleIdx="2" presStyleCnt="4"/>
      <dgm:spPr/>
    </dgm:pt>
    <dgm:pt modelId="{ED4A66C1-3FA7-4136-8407-054BEB0F486E}" type="pres">
      <dgm:prSet presAssocID="{D3A14DC9-15FB-4A99-9FDC-97F5157EA5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EE8579F-A000-4A8A-A367-D170E233DF96}" type="pres">
      <dgm:prSet presAssocID="{D3A14DC9-15FB-4A99-9FDC-97F5157EA5CE}" presName="spaceRect" presStyleCnt="0"/>
      <dgm:spPr/>
    </dgm:pt>
    <dgm:pt modelId="{A84EE88A-BEED-49F0-AA0D-90ED9E1608CC}" type="pres">
      <dgm:prSet presAssocID="{D3A14DC9-15FB-4A99-9FDC-97F5157EA5CE}" presName="parTx" presStyleLbl="revTx" presStyleIdx="2" presStyleCnt="4">
        <dgm:presLayoutVars>
          <dgm:chMax val="0"/>
          <dgm:chPref val="0"/>
        </dgm:presLayoutVars>
      </dgm:prSet>
      <dgm:spPr/>
    </dgm:pt>
    <dgm:pt modelId="{4105EBC2-3356-4FBD-B071-117A80768ADD}" type="pres">
      <dgm:prSet presAssocID="{A422D707-F1BE-4AE7-AEC3-43DAEDAF7EA4}" presName="sibTrans" presStyleCnt="0"/>
      <dgm:spPr/>
    </dgm:pt>
    <dgm:pt modelId="{C8459559-ED0F-4816-B92F-A2E84B73B0BB}" type="pres">
      <dgm:prSet presAssocID="{EDA673EE-47BC-4BCA-AE32-9CCBC04702D6}" presName="compNode" presStyleCnt="0"/>
      <dgm:spPr/>
    </dgm:pt>
    <dgm:pt modelId="{F542EB25-6786-41BF-AA91-3023CA3D06A6}" type="pres">
      <dgm:prSet presAssocID="{EDA673EE-47BC-4BCA-AE32-9CCBC04702D6}" presName="bgRect" presStyleLbl="bgShp" presStyleIdx="3" presStyleCnt="4"/>
      <dgm:spPr/>
    </dgm:pt>
    <dgm:pt modelId="{753C8904-9D66-4AB7-8148-044D142A52B5}" type="pres">
      <dgm:prSet presAssocID="{EDA673EE-47BC-4BCA-AE32-9CCBC04702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85D6754-C6C1-4AEF-977E-A7C18E4AFCE7}" type="pres">
      <dgm:prSet presAssocID="{EDA673EE-47BC-4BCA-AE32-9CCBC04702D6}" presName="spaceRect" presStyleCnt="0"/>
      <dgm:spPr/>
    </dgm:pt>
    <dgm:pt modelId="{903B7A5E-DCD3-4A22-854A-84BDB27BE65D}" type="pres">
      <dgm:prSet presAssocID="{EDA673EE-47BC-4BCA-AE32-9CCBC04702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E57C52E-D6D6-4A92-AB79-21B9B60F609B}" srcId="{DD4F6433-2671-441C-A1E5-6A2484C24E56}" destId="{EDA673EE-47BC-4BCA-AE32-9CCBC04702D6}" srcOrd="3" destOrd="0" parTransId="{3801ACD3-E3D0-42CB-998E-F514D30BA646}" sibTransId="{85E4F52A-2BC5-4BE1-B581-70A8E03B4FE7}"/>
    <dgm:cxn modelId="{86115D4A-50C3-459C-87FA-497F7AE4EBE6}" srcId="{DD4F6433-2671-441C-A1E5-6A2484C24E56}" destId="{D3A14DC9-15FB-4A99-9FDC-97F5157EA5CE}" srcOrd="2" destOrd="0" parTransId="{7AB0F8A3-6221-4E91-BD4A-26A86208AA42}" sibTransId="{A422D707-F1BE-4AE7-AEC3-43DAEDAF7EA4}"/>
    <dgm:cxn modelId="{F72B7785-C2BF-4BB9-A49E-69645B333B54}" type="presOf" srcId="{1C89AE85-CC80-4363-861D-EB0C1DCFCBFF}" destId="{F7C9AC52-A03D-4010-A9A3-7E2DA1EA2328}" srcOrd="0" destOrd="0" presId="urn:microsoft.com/office/officeart/2018/2/layout/IconVerticalSolidList"/>
    <dgm:cxn modelId="{581F9A9D-36F5-4DAB-B108-772726ADBEE0}" type="presOf" srcId="{DD4F6433-2671-441C-A1E5-6A2484C24E56}" destId="{CDD9F6EF-ECE5-4BFD-B032-26F011DA9607}" srcOrd="0" destOrd="0" presId="urn:microsoft.com/office/officeart/2018/2/layout/IconVerticalSolidList"/>
    <dgm:cxn modelId="{11EDE4A8-C021-4CDF-B4AB-6B2EB554F68D}" type="presOf" srcId="{EDA673EE-47BC-4BCA-AE32-9CCBC04702D6}" destId="{903B7A5E-DCD3-4A22-854A-84BDB27BE65D}" srcOrd="0" destOrd="0" presId="urn:microsoft.com/office/officeart/2018/2/layout/IconVerticalSolidList"/>
    <dgm:cxn modelId="{F8DE49B3-D1F8-4D64-9F25-E8C71F4CC690}" type="presOf" srcId="{D3A14DC9-15FB-4A99-9FDC-97F5157EA5CE}" destId="{A84EE88A-BEED-49F0-AA0D-90ED9E1608CC}" srcOrd="0" destOrd="0" presId="urn:microsoft.com/office/officeart/2018/2/layout/IconVerticalSolidList"/>
    <dgm:cxn modelId="{6EAF40D5-B1FD-4A1E-BA7B-F98B1F5B144A}" type="presOf" srcId="{851ECF74-4DA0-4EC8-88CE-12415EDFC245}" destId="{B6C493DD-A218-42E4-8FF8-D14FBD665A87}" srcOrd="0" destOrd="0" presId="urn:microsoft.com/office/officeart/2018/2/layout/IconVerticalSolidList"/>
    <dgm:cxn modelId="{673B03E6-6427-4166-906B-394D9CCB9A85}" srcId="{DD4F6433-2671-441C-A1E5-6A2484C24E56}" destId="{851ECF74-4DA0-4EC8-88CE-12415EDFC245}" srcOrd="1" destOrd="0" parTransId="{136CD715-299D-4237-B459-629B3A5383D6}" sibTransId="{56FBAF51-A57E-466A-B64D-3F9F8CBB730F}"/>
    <dgm:cxn modelId="{DCDA7AEC-65F9-42CD-B6EE-021E75AFA1E1}" srcId="{DD4F6433-2671-441C-A1E5-6A2484C24E56}" destId="{1C89AE85-CC80-4363-861D-EB0C1DCFCBFF}" srcOrd="0" destOrd="0" parTransId="{E2EE670D-0EEB-44FF-8907-57B294DC8E82}" sibTransId="{E327B7D1-0C66-42CB-B2BC-E3AC743AA095}"/>
    <dgm:cxn modelId="{82059DEE-35B8-49ED-AB24-4F877D5C4F74}" type="presParOf" srcId="{CDD9F6EF-ECE5-4BFD-B032-26F011DA9607}" destId="{94DC927D-1C8C-4554-9359-BD6C5A6E558A}" srcOrd="0" destOrd="0" presId="urn:microsoft.com/office/officeart/2018/2/layout/IconVerticalSolidList"/>
    <dgm:cxn modelId="{0DAA59E2-87B9-4F24-B42A-8EA80122B11C}" type="presParOf" srcId="{94DC927D-1C8C-4554-9359-BD6C5A6E558A}" destId="{7678F6CD-6E91-4D2B-91F3-7D652790A225}" srcOrd="0" destOrd="0" presId="urn:microsoft.com/office/officeart/2018/2/layout/IconVerticalSolidList"/>
    <dgm:cxn modelId="{08651241-7240-4B87-A58E-7E3DD7F0FEFC}" type="presParOf" srcId="{94DC927D-1C8C-4554-9359-BD6C5A6E558A}" destId="{7BA97A06-D2C3-4F25-8A7C-DBE2267E6DFF}" srcOrd="1" destOrd="0" presId="urn:microsoft.com/office/officeart/2018/2/layout/IconVerticalSolidList"/>
    <dgm:cxn modelId="{141D7B04-13D9-4C68-A0B6-C7D60AE23196}" type="presParOf" srcId="{94DC927D-1C8C-4554-9359-BD6C5A6E558A}" destId="{445A3809-5491-4A1F-A320-A319D10BC7F9}" srcOrd="2" destOrd="0" presId="urn:microsoft.com/office/officeart/2018/2/layout/IconVerticalSolidList"/>
    <dgm:cxn modelId="{1054A323-29E5-4B5E-9296-8D152650A73B}" type="presParOf" srcId="{94DC927D-1C8C-4554-9359-BD6C5A6E558A}" destId="{F7C9AC52-A03D-4010-A9A3-7E2DA1EA2328}" srcOrd="3" destOrd="0" presId="urn:microsoft.com/office/officeart/2018/2/layout/IconVerticalSolidList"/>
    <dgm:cxn modelId="{D077A419-222F-4820-89CB-4B7117701E66}" type="presParOf" srcId="{CDD9F6EF-ECE5-4BFD-B032-26F011DA9607}" destId="{A431B899-F21A-4F35-AA69-E065E123B46F}" srcOrd="1" destOrd="0" presId="urn:microsoft.com/office/officeart/2018/2/layout/IconVerticalSolidList"/>
    <dgm:cxn modelId="{38CAFF83-CAAF-49C7-A983-D967BB02F761}" type="presParOf" srcId="{CDD9F6EF-ECE5-4BFD-B032-26F011DA9607}" destId="{9639D40B-C275-4AE7-92FB-31E20A202A4B}" srcOrd="2" destOrd="0" presId="urn:microsoft.com/office/officeart/2018/2/layout/IconVerticalSolidList"/>
    <dgm:cxn modelId="{749F7D49-56AA-454B-9F04-8013BE2D6510}" type="presParOf" srcId="{9639D40B-C275-4AE7-92FB-31E20A202A4B}" destId="{7F25A78D-BF71-4EBB-9905-FCEC0A4E1911}" srcOrd="0" destOrd="0" presId="urn:microsoft.com/office/officeart/2018/2/layout/IconVerticalSolidList"/>
    <dgm:cxn modelId="{C0B928C6-0261-4C77-AFA7-9026D37822FC}" type="presParOf" srcId="{9639D40B-C275-4AE7-92FB-31E20A202A4B}" destId="{2742A9E5-F3FE-4F55-B6BD-8DBD8C068CDA}" srcOrd="1" destOrd="0" presId="urn:microsoft.com/office/officeart/2018/2/layout/IconVerticalSolidList"/>
    <dgm:cxn modelId="{12DB7236-BDA7-47A1-82F5-6E67CDFC179B}" type="presParOf" srcId="{9639D40B-C275-4AE7-92FB-31E20A202A4B}" destId="{8C2CA785-270A-474E-8625-8874447B7D0A}" srcOrd="2" destOrd="0" presId="urn:microsoft.com/office/officeart/2018/2/layout/IconVerticalSolidList"/>
    <dgm:cxn modelId="{816E2623-43AF-49E3-9396-FA01B017AF8E}" type="presParOf" srcId="{9639D40B-C275-4AE7-92FB-31E20A202A4B}" destId="{B6C493DD-A218-42E4-8FF8-D14FBD665A87}" srcOrd="3" destOrd="0" presId="urn:microsoft.com/office/officeart/2018/2/layout/IconVerticalSolidList"/>
    <dgm:cxn modelId="{D96969AF-7504-46C3-8D96-10AAB62DDA42}" type="presParOf" srcId="{CDD9F6EF-ECE5-4BFD-B032-26F011DA9607}" destId="{98A581DA-7319-4EB1-9707-CFC41F266079}" srcOrd="3" destOrd="0" presId="urn:microsoft.com/office/officeart/2018/2/layout/IconVerticalSolidList"/>
    <dgm:cxn modelId="{14150C34-78FB-4AA9-9B29-B686A6FA9289}" type="presParOf" srcId="{CDD9F6EF-ECE5-4BFD-B032-26F011DA9607}" destId="{1BA7B272-61B5-4200-A445-C720D465C76C}" srcOrd="4" destOrd="0" presId="urn:microsoft.com/office/officeart/2018/2/layout/IconVerticalSolidList"/>
    <dgm:cxn modelId="{ED664A3D-1F33-45B3-8D2C-A07AD0861A7B}" type="presParOf" srcId="{1BA7B272-61B5-4200-A445-C720D465C76C}" destId="{CBCFC48C-7D7C-4DE2-A3E0-5B3AB85A50A7}" srcOrd="0" destOrd="0" presId="urn:microsoft.com/office/officeart/2018/2/layout/IconVerticalSolidList"/>
    <dgm:cxn modelId="{5D49F94D-3F5D-47A9-BF8F-53783EF0FEA9}" type="presParOf" srcId="{1BA7B272-61B5-4200-A445-C720D465C76C}" destId="{ED4A66C1-3FA7-4136-8407-054BEB0F486E}" srcOrd="1" destOrd="0" presId="urn:microsoft.com/office/officeart/2018/2/layout/IconVerticalSolidList"/>
    <dgm:cxn modelId="{C0F6D0C6-F655-442C-8D7D-4903F66C621F}" type="presParOf" srcId="{1BA7B272-61B5-4200-A445-C720D465C76C}" destId="{CEE8579F-A000-4A8A-A367-D170E233DF96}" srcOrd="2" destOrd="0" presId="urn:microsoft.com/office/officeart/2018/2/layout/IconVerticalSolidList"/>
    <dgm:cxn modelId="{E0D596B0-DBB6-4A5F-BB1A-41F74FB325C9}" type="presParOf" srcId="{1BA7B272-61B5-4200-A445-C720D465C76C}" destId="{A84EE88A-BEED-49F0-AA0D-90ED9E1608CC}" srcOrd="3" destOrd="0" presId="urn:microsoft.com/office/officeart/2018/2/layout/IconVerticalSolidList"/>
    <dgm:cxn modelId="{281D5098-B16E-46B2-A8DF-D864F0D554CC}" type="presParOf" srcId="{CDD9F6EF-ECE5-4BFD-B032-26F011DA9607}" destId="{4105EBC2-3356-4FBD-B071-117A80768ADD}" srcOrd="5" destOrd="0" presId="urn:microsoft.com/office/officeart/2018/2/layout/IconVerticalSolidList"/>
    <dgm:cxn modelId="{E6995D71-56C6-4F7F-A58F-C15D2548A05F}" type="presParOf" srcId="{CDD9F6EF-ECE5-4BFD-B032-26F011DA9607}" destId="{C8459559-ED0F-4816-B92F-A2E84B73B0BB}" srcOrd="6" destOrd="0" presId="urn:microsoft.com/office/officeart/2018/2/layout/IconVerticalSolidList"/>
    <dgm:cxn modelId="{7C0BB08D-1301-4984-9C15-EFFB30850273}" type="presParOf" srcId="{C8459559-ED0F-4816-B92F-A2E84B73B0BB}" destId="{F542EB25-6786-41BF-AA91-3023CA3D06A6}" srcOrd="0" destOrd="0" presId="urn:microsoft.com/office/officeart/2018/2/layout/IconVerticalSolidList"/>
    <dgm:cxn modelId="{529F4CC4-92F1-4707-8562-1C36A197A1F0}" type="presParOf" srcId="{C8459559-ED0F-4816-B92F-A2E84B73B0BB}" destId="{753C8904-9D66-4AB7-8148-044D142A52B5}" srcOrd="1" destOrd="0" presId="urn:microsoft.com/office/officeart/2018/2/layout/IconVerticalSolidList"/>
    <dgm:cxn modelId="{0AEB70F9-ADA0-4E05-BFFE-CE965B919C97}" type="presParOf" srcId="{C8459559-ED0F-4816-B92F-A2E84B73B0BB}" destId="{485D6754-C6C1-4AEF-977E-A7C18E4AFCE7}" srcOrd="2" destOrd="0" presId="urn:microsoft.com/office/officeart/2018/2/layout/IconVerticalSolidList"/>
    <dgm:cxn modelId="{4994AF97-7E66-4916-83EC-C181EDFFD127}" type="presParOf" srcId="{C8459559-ED0F-4816-B92F-A2E84B73B0BB}" destId="{903B7A5E-DCD3-4A22-854A-84BDB27BE6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5A03BC-E5EE-4461-B59C-279B0E284B5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5A579B-3CB3-4F32-9CDE-1163540A10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Neue Haas Grotesk Text Pro"/>
            </a:rPr>
            <a:t>Extend to mobile biometrics</a:t>
          </a:r>
          <a:endParaRPr lang="en-US"/>
        </a:p>
      </dgm:t>
    </dgm:pt>
    <dgm:pt modelId="{5CAC70B4-EF4F-4A36-9AB8-C75658C54E2F}" type="parTrans" cxnId="{65156DF7-DF3E-4CE2-BE88-C8134EEA4D1E}">
      <dgm:prSet/>
      <dgm:spPr/>
      <dgm:t>
        <a:bodyPr/>
        <a:lstStyle/>
        <a:p>
          <a:endParaRPr lang="en-US"/>
        </a:p>
      </dgm:t>
    </dgm:pt>
    <dgm:pt modelId="{586CDFC3-9A71-4341-AAE4-5303C7FA445C}" type="sibTrans" cxnId="{65156DF7-DF3E-4CE2-BE88-C8134EEA4D1E}">
      <dgm:prSet/>
      <dgm:spPr/>
      <dgm:t>
        <a:bodyPr/>
        <a:lstStyle/>
        <a:p>
          <a:endParaRPr lang="en-US"/>
        </a:p>
      </dgm:t>
    </dgm:pt>
    <dgm:pt modelId="{B75C6462-9520-4992-80D3-9E4F86CED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Neue Haas Grotesk Text Pro"/>
            </a:rPr>
            <a:t>Explore</a:t>
          </a:r>
          <a:endParaRPr lang="en-US"/>
        </a:p>
      </dgm:t>
    </dgm:pt>
    <dgm:pt modelId="{085F4085-B232-4145-B2F2-7D17F304C3EC}" type="parTrans" cxnId="{DF1B949F-B632-45F1-9E12-C11DEDC41F04}">
      <dgm:prSet/>
      <dgm:spPr/>
      <dgm:t>
        <a:bodyPr/>
        <a:lstStyle/>
        <a:p>
          <a:endParaRPr lang="en-US"/>
        </a:p>
      </dgm:t>
    </dgm:pt>
    <dgm:pt modelId="{2A9956DE-60B1-48A8-97B7-5D524229F241}" type="sibTrans" cxnId="{DF1B949F-B632-45F1-9E12-C11DEDC41F04}">
      <dgm:prSet/>
      <dgm:spPr/>
      <dgm:t>
        <a:bodyPr/>
        <a:lstStyle/>
        <a:p>
          <a:endParaRPr lang="en-US"/>
        </a:p>
      </dgm:t>
    </dgm:pt>
    <dgm:pt modelId="{68E06D03-9F05-4C43-8BCA-760799607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Neue Haas Grotesk Text Pro"/>
            </a:rPr>
            <a:t>Explore quantum-resistant algorithms</a:t>
          </a:r>
          <a:endParaRPr lang="en-US"/>
        </a:p>
      </dgm:t>
    </dgm:pt>
    <dgm:pt modelId="{C8BE16A3-966F-4A40-8D38-197567035D11}" type="parTrans" cxnId="{A8FDD160-25B0-47C2-A9D7-764E2A89E73F}">
      <dgm:prSet/>
      <dgm:spPr/>
      <dgm:t>
        <a:bodyPr/>
        <a:lstStyle/>
        <a:p>
          <a:endParaRPr lang="en-US"/>
        </a:p>
      </dgm:t>
    </dgm:pt>
    <dgm:pt modelId="{D3B83CCC-FE88-4685-877A-F684B0EBDF31}" type="sibTrans" cxnId="{A8FDD160-25B0-47C2-A9D7-764E2A89E73F}">
      <dgm:prSet/>
      <dgm:spPr/>
      <dgm:t>
        <a:bodyPr/>
        <a:lstStyle/>
        <a:p>
          <a:endParaRPr lang="en-US"/>
        </a:p>
      </dgm:t>
    </dgm:pt>
    <dgm:pt modelId="{F4F23070-786C-4151-837C-F911E38409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Neue Haas Grotesk Text Pro"/>
            </a:rPr>
            <a:t>Conduct</a:t>
          </a:r>
          <a:endParaRPr lang="en-US"/>
        </a:p>
      </dgm:t>
    </dgm:pt>
    <dgm:pt modelId="{6006E637-871F-4AF1-AB0B-3C2D0EE46F2C}" type="parTrans" cxnId="{58103C71-B8AA-438E-B0B5-D718B6698554}">
      <dgm:prSet/>
      <dgm:spPr/>
      <dgm:t>
        <a:bodyPr/>
        <a:lstStyle/>
        <a:p>
          <a:endParaRPr lang="en-US"/>
        </a:p>
      </dgm:t>
    </dgm:pt>
    <dgm:pt modelId="{AD66AA7C-5EBD-4738-B2F3-B7A7225D055D}" type="sibTrans" cxnId="{58103C71-B8AA-438E-B0B5-D718B6698554}">
      <dgm:prSet/>
      <dgm:spPr/>
      <dgm:t>
        <a:bodyPr/>
        <a:lstStyle/>
        <a:p>
          <a:endParaRPr lang="en-US"/>
        </a:p>
      </dgm:t>
    </dgm:pt>
    <dgm:pt modelId="{E44E4BB2-99BE-4868-AED8-ABEE9049DC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Neue Haas Grotesk Text Pro"/>
            </a:rPr>
            <a:t>Conduct professional </a:t>
          </a:r>
          <a:r>
            <a:rPr lang="en-US" b="0"/>
            <a:t>penetration testing</a:t>
          </a:r>
        </a:p>
      </dgm:t>
    </dgm:pt>
    <dgm:pt modelId="{028C64BF-F8A4-4369-A8C8-F1501117DC07}" type="parTrans" cxnId="{1C4008A3-F699-4B28-8742-86B962F08A80}">
      <dgm:prSet/>
      <dgm:spPr/>
      <dgm:t>
        <a:bodyPr/>
        <a:lstStyle/>
        <a:p>
          <a:endParaRPr lang="en-US"/>
        </a:p>
      </dgm:t>
    </dgm:pt>
    <dgm:pt modelId="{A8BB31EA-EACB-4281-B2F6-0204A50154E2}" type="sibTrans" cxnId="{1C4008A3-F699-4B28-8742-86B962F08A80}">
      <dgm:prSet/>
      <dgm:spPr/>
      <dgm:t>
        <a:bodyPr/>
        <a:lstStyle/>
        <a:p>
          <a:endParaRPr lang="en-US"/>
        </a:p>
      </dgm:t>
    </dgm:pt>
    <dgm:pt modelId="{9ED5B67D-29D8-407E-ABF2-8773D629F82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Neue Haas Grotesk Text Pro"/>
            </a:rPr>
            <a:t>Optimize</a:t>
          </a:r>
          <a:endParaRPr lang="en-US"/>
        </a:p>
      </dgm:t>
    </dgm:pt>
    <dgm:pt modelId="{2DB4FC44-5535-4333-B7D7-3BBEE65661ED}" type="parTrans" cxnId="{2F974422-FBB1-44ED-91C3-578D3BE095A5}">
      <dgm:prSet/>
      <dgm:spPr/>
    </dgm:pt>
    <dgm:pt modelId="{5EE7BFA5-1B96-4398-ABB2-315AADD9E74E}" type="sibTrans" cxnId="{2F974422-FBB1-44ED-91C3-578D3BE095A5}">
      <dgm:prSet/>
      <dgm:spPr/>
    </dgm:pt>
    <dgm:pt modelId="{27E76B53-128D-45C8-A234-E33FE52D33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Neue Haas Grotesk Text Pro"/>
            </a:rPr>
            <a:t>Optimize performance (lighter client-side crypto)</a:t>
          </a:r>
          <a:endParaRPr lang="en-US"/>
        </a:p>
      </dgm:t>
    </dgm:pt>
    <dgm:pt modelId="{9665EAD5-0C72-4430-9820-A9ADAC2B7442}" type="parTrans" cxnId="{06C696AA-E1ED-44BE-AC93-3B386C64963D}">
      <dgm:prSet/>
      <dgm:spPr/>
    </dgm:pt>
    <dgm:pt modelId="{1BA8BCE7-DA3B-4711-AD99-A2DD003EC77E}" type="sibTrans" cxnId="{06C696AA-E1ED-44BE-AC93-3B386C64963D}">
      <dgm:prSet/>
      <dgm:spPr/>
    </dgm:pt>
    <dgm:pt modelId="{45D39E7C-FA9C-4D88-90CD-05105E0C537F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Neue Haas Grotesk Text Pro"/>
            </a:rPr>
            <a:t>Extend</a:t>
          </a:r>
          <a:endParaRPr lang="en-US"/>
        </a:p>
      </dgm:t>
    </dgm:pt>
    <dgm:pt modelId="{191969AD-04E2-4E1D-9636-9B0D377B57D7}" type="parTrans" cxnId="{F6044FE7-C011-42E9-9564-AC05FD4D9EBD}">
      <dgm:prSet/>
      <dgm:spPr/>
    </dgm:pt>
    <dgm:pt modelId="{A658CBEB-9625-49E4-A28C-BA34106950AD}" type="sibTrans" cxnId="{F6044FE7-C011-42E9-9564-AC05FD4D9EBD}">
      <dgm:prSet/>
      <dgm:spPr/>
    </dgm:pt>
    <dgm:pt modelId="{BC43C3EA-5754-4D3A-8080-314E6BAA75C1}" type="pres">
      <dgm:prSet presAssocID="{7F5A03BC-E5EE-4461-B59C-279B0E284B5E}" presName="root" presStyleCnt="0">
        <dgm:presLayoutVars>
          <dgm:dir/>
          <dgm:resizeHandles val="exact"/>
        </dgm:presLayoutVars>
      </dgm:prSet>
      <dgm:spPr/>
    </dgm:pt>
    <dgm:pt modelId="{E740C5FF-0641-4F2B-B284-6799B1876D29}" type="pres">
      <dgm:prSet presAssocID="{9ED5B67D-29D8-407E-ABF2-8773D629F82B}" presName="compNode" presStyleCnt="0"/>
      <dgm:spPr/>
    </dgm:pt>
    <dgm:pt modelId="{61E8BF98-3FED-40A6-ABF0-596441096DB2}" type="pres">
      <dgm:prSet presAssocID="{9ED5B67D-29D8-407E-ABF2-8773D629F8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EDBE0D4-258E-43C9-80D4-7247DB4463F0}" type="pres">
      <dgm:prSet presAssocID="{9ED5B67D-29D8-407E-ABF2-8773D629F82B}" presName="iconSpace" presStyleCnt="0"/>
      <dgm:spPr/>
    </dgm:pt>
    <dgm:pt modelId="{B372ACE4-A822-4395-B369-181D4AC1627E}" type="pres">
      <dgm:prSet presAssocID="{9ED5B67D-29D8-407E-ABF2-8773D629F82B}" presName="parTx" presStyleLbl="revTx" presStyleIdx="0" presStyleCnt="8">
        <dgm:presLayoutVars>
          <dgm:chMax val="0"/>
          <dgm:chPref val="0"/>
        </dgm:presLayoutVars>
      </dgm:prSet>
      <dgm:spPr/>
    </dgm:pt>
    <dgm:pt modelId="{3F440906-541D-4F24-B90E-294BF5B3DD68}" type="pres">
      <dgm:prSet presAssocID="{9ED5B67D-29D8-407E-ABF2-8773D629F82B}" presName="txSpace" presStyleCnt="0"/>
      <dgm:spPr/>
    </dgm:pt>
    <dgm:pt modelId="{B454EF47-4647-4D86-A9B6-198A64EA207B}" type="pres">
      <dgm:prSet presAssocID="{9ED5B67D-29D8-407E-ABF2-8773D629F82B}" presName="desTx" presStyleLbl="revTx" presStyleIdx="1" presStyleCnt="8">
        <dgm:presLayoutVars/>
      </dgm:prSet>
      <dgm:spPr/>
    </dgm:pt>
    <dgm:pt modelId="{4E08B099-0E59-4051-89F0-1A105D8E5955}" type="pres">
      <dgm:prSet presAssocID="{5EE7BFA5-1B96-4398-ABB2-315AADD9E74E}" presName="sibTrans" presStyleCnt="0"/>
      <dgm:spPr/>
    </dgm:pt>
    <dgm:pt modelId="{02F929A2-F5CE-4833-AC2B-3EFF21B15EA5}" type="pres">
      <dgm:prSet presAssocID="{45D39E7C-FA9C-4D88-90CD-05105E0C537F}" presName="compNode" presStyleCnt="0"/>
      <dgm:spPr/>
    </dgm:pt>
    <dgm:pt modelId="{3B63B905-EB66-4F54-AF40-0A9EAC1025F4}" type="pres">
      <dgm:prSet presAssocID="{45D39E7C-FA9C-4D88-90CD-05105E0C53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6B124-6044-4BF3-A5C8-F0C8B77EEF8E}" type="pres">
      <dgm:prSet presAssocID="{45D39E7C-FA9C-4D88-90CD-05105E0C537F}" presName="iconSpace" presStyleCnt="0"/>
      <dgm:spPr/>
    </dgm:pt>
    <dgm:pt modelId="{B8F6B088-4C42-4806-9F14-92474AB3B443}" type="pres">
      <dgm:prSet presAssocID="{45D39E7C-FA9C-4D88-90CD-05105E0C537F}" presName="parTx" presStyleLbl="revTx" presStyleIdx="2" presStyleCnt="8">
        <dgm:presLayoutVars>
          <dgm:chMax val="0"/>
          <dgm:chPref val="0"/>
        </dgm:presLayoutVars>
      </dgm:prSet>
      <dgm:spPr/>
    </dgm:pt>
    <dgm:pt modelId="{4BA6EB43-1FB4-4EB1-8D71-B6C1C85115C4}" type="pres">
      <dgm:prSet presAssocID="{45D39E7C-FA9C-4D88-90CD-05105E0C537F}" presName="txSpace" presStyleCnt="0"/>
      <dgm:spPr/>
    </dgm:pt>
    <dgm:pt modelId="{43767318-DC21-4C76-9D89-7AFFBAC3E38C}" type="pres">
      <dgm:prSet presAssocID="{45D39E7C-FA9C-4D88-90CD-05105E0C537F}" presName="desTx" presStyleLbl="revTx" presStyleIdx="3" presStyleCnt="8">
        <dgm:presLayoutVars/>
      </dgm:prSet>
      <dgm:spPr/>
    </dgm:pt>
    <dgm:pt modelId="{837EDEAD-D194-48C8-85D8-0E4017916DE1}" type="pres">
      <dgm:prSet presAssocID="{A658CBEB-9625-49E4-A28C-BA34106950AD}" presName="sibTrans" presStyleCnt="0"/>
      <dgm:spPr/>
    </dgm:pt>
    <dgm:pt modelId="{DD282855-C4DE-4B32-BBE7-0D2F2A3B53DE}" type="pres">
      <dgm:prSet presAssocID="{B75C6462-9520-4992-80D3-9E4F86CED91E}" presName="compNode" presStyleCnt="0"/>
      <dgm:spPr/>
    </dgm:pt>
    <dgm:pt modelId="{3EEB2994-A79C-48C8-A3CB-2D751FD5CBFA}" type="pres">
      <dgm:prSet presAssocID="{B75C6462-9520-4992-80D3-9E4F86CED9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3EDF19B9-7EAB-4BF0-A249-0D89E379FCD7}" type="pres">
      <dgm:prSet presAssocID="{B75C6462-9520-4992-80D3-9E4F86CED91E}" presName="iconSpace" presStyleCnt="0"/>
      <dgm:spPr/>
    </dgm:pt>
    <dgm:pt modelId="{6321E58A-8969-4D68-9E95-5C9ED721DB24}" type="pres">
      <dgm:prSet presAssocID="{B75C6462-9520-4992-80D3-9E4F86CED91E}" presName="parTx" presStyleLbl="revTx" presStyleIdx="4" presStyleCnt="8">
        <dgm:presLayoutVars>
          <dgm:chMax val="0"/>
          <dgm:chPref val="0"/>
        </dgm:presLayoutVars>
      </dgm:prSet>
      <dgm:spPr/>
    </dgm:pt>
    <dgm:pt modelId="{33DDB43A-887B-40A0-B320-7BCCA24CEEDD}" type="pres">
      <dgm:prSet presAssocID="{B75C6462-9520-4992-80D3-9E4F86CED91E}" presName="txSpace" presStyleCnt="0"/>
      <dgm:spPr/>
    </dgm:pt>
    <dgm:pt modelId="{4DDDBA30-5A9B-405A-9355-E0CDC8A44C0E}" type="pres">
      <dgm:prSet presAssocID="{B75C6462-9520-4992-80D3-9E4F86CED91E}" presName="desTx" presStyleLbl="revTx" presStyleIdx="5" presStyleCnt="8">
        <dgm:presLayoutVars/>
      </dgm:prSet>
      <dgm:spPr/>
    </dgm:pt>
    <dgm:pt modelId="{D8E11891-503C-4B72-A272-54B35C81CE9D}" type="pres">
      <dgm:prSet presAssocID="{2A9956DE-60B1-48A8-97B7-5D524229F241}" presName="sibTrans" presStyleCnt="0"/>
      <dgm:spPr/>
    </dgm:pt>
    <dgm:pt modelId="{7952E08F-2C50-4A25-8D8E-DF8DE1E7FE34}" type="pres">
      <dgm:prSet presAssocID="{F4F23070-786C-4151-837C-F911E3840958}" presName="compNode" presStyleCnt="0"/>
      <dgm:spPr/>
    </dgm:pt>
    <dgm:pt modelId="{04DD0DF9-572C-4271-98F4-9185544D0CF7}" type="pres">
      <dgm:prSet presAssocID="{F4F23070-786C-4151-837C-F911E38409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CC173AF-5D40-40D8-9D70-2786734FA29A}" type="pres">
      <dgm:prSet presAssocID="{F4F23070-786C-4151-837C-F911E3840958}" presName="iconSpace" presStyleCnt="0"/>
      <dgm:spPr/>
    </dgm:pt>
    <dgm:pt modelId="{9BEF822B-D505-4C6E-A21D-4A834E93C605}" type="pres">
      <dgm:prSet presAssocID="{F4F23070-786C-4151-837C-F911E3840958}" presName="parTx" presStyleLbl="revTx" presStyleIdx="6" presStyleCnt="8">
        <dgm:presLayoutVars>
          <dgm:chMax val="0"/>
          <dgm:chPref val="0"/>
        </dgm:presLayoutVars>
      </dgm:prSet>
      <dgm:spPr/>
    </dgm:pt>
    <dgm:pt modelId="{47448604-4A97-4E9F-B48D-E506376223E1}" type="pres">
      <dgm:prSet presAssocID="{F4F23070-786C-4151-837C-F911E3840958}" presName="txSpace" presStyleCnt="0"/>
      <dgm:spPr/>
    </dgm:pt>
    <dgm:pt modelId="{142B5894-3541-4428-9239-20AE8E530154}" type="pres">
      <dgm:prSet presAssocID="{F4F23070-786C-4151-837C-F911E3840958}" presName="desTx" presStyleLbl="revTx" presStyleIdx="7" presStyleCnt="8">
        <dgm:presLayoutVars/>
      </dgm:prSet>
      <dgm:spPr/>
    </dgm:pt>
  </dgm:ptLst>
  <dgm:cxnLst>
    <dgm:cxn modelId="{2F974422-FBB1-44ED-91C3-578D3BE095A5}" srcId="{7F5A03BC-E5EE-4461-B59C-279B0E284B5E}" destId="{9ED5B67D-29D8-407E-ABF2-8773D629F82B}" srcOrd="0" destOrd="0" parTransId="{2DB4FC44-5535-4333-B7D7-3BBEE65661ED}" sibTransId="{5EE7BFA5-1B96-4398-ABB2-315AADD9E74E}"/>
    <dgm:cxn modelId="{B293B524-7DCB-4118-9F10-D75A9D80E76E}" type="presOf" srcId="{45D39E7C-FA9C-4D88-90CD-05105E0C537F}" destId="{B8F6B088-4C42-4806-9F14-92474AB3B443}" srcOrd="0" destOrd="0" presId="urn:microsoft.com/office/officeart/2018/5/layout/CenteredIconLabelDescriptionList"/>
    <dgm:cxn modelId="{48B30E3A-8F28-46A7-AFF1-F45D6AC056BF}" type="presOf" srcId="{9F5A579B-3CB3-4F32-9CDE-1163540A10F6}" destId="{43767318-DC21-4C76-9D89-7AFFBAC3E38C}" srcOrd="0" destOrd="0" presId="urn:microsoft.com/office/officeart/2018/5/layout/CenteredIconLabelDescriptionList"/>
    <dgm:cxn modelId="{A8FDD160-25B0-47C2-A9D7-764E2A89E73F}" srcId="{B75C6462-9520-4992-80D3-9E4F86CED91E}" destId="{68E06D03-9F05-4C43-8BCA-760799607577}" srcOrd="0" destOrd="0" parTransId="{C8BE16A3-966F-4A40-8D38-197567035D11}" sibTransId="{D3B83CCC-FE88-4685-877A-F684B0EBDF31}"/>
    <dgm:cxn modelId="{58103C71-B8AA-438E-B0B5-D718B6698554}" srcId="{7F5A03BC-E5EE-4461-B59C-279B0E284B5E}" destId="{F4F23070-786C-4151-837C-F911E3840958}" srcOrd="3" destOrd="0" parTransId="{6006E637-871F-4AF1-AB0B-3C2D0EE46F2C}" sibTransId="{AD66AA7C-5EBD-4738-B2F3-B7A7225D055D}"/>
    <dgm:cxn modelId="{132F4886-AC16-45CE-AE8D-D75C23F72293}" type="presOf" srcId="{F4F23070-786C-4151-837C-F911E3840958}" destId="{9BEF822B-D505-4C6E-A21D-4A834E93C605}" srcOrd="0" destOrd="0" presId="urn:microsoft.com/office/officeart/2018/5/layout/CenteredIconLabelDescriptionList"/>
    <dgm:cxn modelId="{D1D00B9A-1637-4C4A-9128-DD5782A31E4C}" type="presOf" srcId="{E44E4BB2-99BE-4868-AED8-ABEE9049DC8E}" destId="{142B5894-3541-4428-9239-20AE8E530154}" srcOrd="0" destOrd="0" presId="urn:microsoft.com/office/officeart/2018/5/layout/CenteredIconLabelDescriptionList"/>
    <dgm:cxn modelId="{4EDFCA9E-E8BE-4F9B-A4EC-AAC123BF8523}" type="presOf" srcId="{68E06D03-9F05-4C43-8BCA-760799607577}" destId="{4DDDBA30-5A9B-405A-9355-E0CDC8A44C0E}" srcOrd="0" destOrd="0" presId="urn:microsoft.com/office/officeart/2018/5/layout/CenteredIconLabelDescriptionList"/>
    <dgm:cxn modelId="{DF1B949F-B632-45F1-9E12-C11DEDC41F04}" srcId="{7F5A03BC-E5EE-4461-B59C-279B0E284B5E}" destId="{B75C6462-9520-4992-80D3-9E4F86CED91E}" srcOrd="2" destOrd="0" parTransId="{085F4085-B232-4145-B2F2-7D17F304C3EC}" sibTransId="{2A9956DE-60B1-48A8-97B7-5D524229F241}"/>
    <dgm:cxn modelId="{1C4008A3-F699-4B28-8742-86B962F08A80}" srcId="{F4F23070-786C-4151-837C-F911E3840958}" destId="{E44E4BB2-99BE-4868-AED8-ABEE9049DC8E}" srcOrd="0" destOrd="0" parTransId="{028C64BF-F8A4-4369-A8C8-F1501117DC07}" sibTransId="{A8BB31EA-EACB-4281-B2F6-0204A50154E2}"/>
    <dgm:cxn modelId="{06C696AA-E1ED-44BE-AC93-3B386C64963D}" srcId="{9ED5B67D-29D8-407E-ABF2-8773D629F82B}" destId="{27E76B53-128D-45C8-A234-E33FE52D3346}" srcOrd="0" destOrd="0" parTransId="{9665EAD5-0C72-4430-9820-A9ADAC2B7442}" sibTransId="{1BA8BCE7-DA3B-4711-AD99-A2DD003EC77E}"/>
    <dgm:cxn modelId="{BC913FC6-CEC0-4944-97CC-FD1071A5173B}" type="presOf" srcId="{7F5A03BC-E5EE-4461-B59C-279B0E284B5E}" destId="{BC43C3EA-5754-4D3A-8080-314E6BAA75C1}" srcOrd="0" destOrd="0" presId="urn:microsoft.com/office/officeart/2018/5/layout/CenteredIconLabelDescriptionList"/>
    <dgm:cxn modelId="{43A467CA-828E-458C-B666-DAC3CBC93328}" type="presOf" srcId="{B75C6462-9520-4992-80D3-9E4F86CED91E}" destId="{6321E58A-8969-4D68-9E95-5C9ED721DB24}" srcOrd="0" destOrd="0" presId="urn:microsoft.com/office/officeart/2018/5/layout/CenteredIconLabelDescriptionList"/>
    <dgm:cxn modelId="{B65FFCD4-48A1-420E-B816-98C9B717D38F}" type="presOf" srcId="{9ED5B67D-29D8-407E-ABF2-8773D629F82B}" destId="{B372ACE4-A822-4395-B369-181D4AC1627E}" srcOrd="0" destOrd="0" presId="urn:microsoft.com/office/officeart/2018/5/layout/CenteredIconLabelDescriptionList"/>
    <dgm:cxn modelId="{F6044FE7-C011-42E9-9564-AC05FD4D9EBD}" srcId="{7F5A03BC-E5EE-4461-B59C-279B0E284B5E}" destId="{45D39E7C-FA9C-4D88-90CD-05105E0C537F}" srcOrd="1" destOrd="0" parTransId="{191969AD-04E2-4E1D-9636-9B0D377B57D7}" sibTransId="{A658CBEB-9625-49E4-A28C-BA34106950AD}"/>
    <dgm:cxn modelId="{F579F7F6-71F5-405D-B857-C9BEB3E0E918}" type="presOf" srcId="{27E76B53-128D-45C8-A234-E33FE52D3346}" destId="{B454EF47-4647-4D86-A9B6-198A64EA207B}" srcOrd="0" destOrd="0" presId="urn:microsoft.com/office/officeart/2018/5/layout/CenteredIconLabelDescriptionList"/>
    <dgm:cxn modelId="{65156DF7-DF3E-4CE2-BE88-C8134EEA4D1E}" srcId="{45D39E7C-FA9C-4D88-90CD-05105E0C537F}" destId="{9F5A579B-3CB3-4F32-9CDE-1163540A10F6}" srcOrd="0" destOrd="0" parTransId="{5CAC70B4-EF4F-4A36-9AB8-C75658C54E2F}" sibTransId="{586CDFC3-9A71-4341-AAE4-5303C7FA445C}"/>
    <dgm:cxn modelId="{297BCC50-9664-4EF0-B8EA-3B49A9E07E65}" type="presParOf" srcId="{BC43C3EA-5754-4D3A-8080-314E6BAA75C1}" destId="{E740C5FF-0641-4F2B-B284-6799B1876D29}" srcOrd="0" destOrd="0" presId="urn:microsoft.com/office/officeart/2018/5/layout/CenteredIconLabelDescriptionList"/>
    <dgm:cxn modelId="{EF1E80EE-39A2-4EF7-9F7C-52BB1EF219A0}" type="presParOf" srcId="{E740C5FF-0641-4F2B-B284-6799B1876D29}" destId="{61E8BF98-3FED-40A6-ABF0-596441096DB2}" srcOrd="0" destOrd="0" presId="urn:microsoft.com/office/officeart/2018/5/layout/CenteredIconLabelDescriptionList"/>
    <dgm:cxn modelId="{8F993232-7786-452C-BA85-5264A81CA0DF}" type="presParOf" srcId="{E740C5FF-0641-4F2B-B284-6799B1876D29}" destId="{CEDBE0D4-258E-43C9-80D4-7247DB4463F0}" srcOrd="1" destOrd="0" presId="urn:microsoft.com/office/officeart/2018/5/layout/CenteredIconLabelDescriptionList"/>
    <dgm:cxn modelId="{578AE71C-80DE-418C-B691-C5BE2CC01ACB}" type="presParOf" srcId="{E740C5FF-0641-4F2B-B284-6799B1876D29}" destId="{B372ACE4-A822-4395-B369-181D4AC1627E}" srcOrd="2" destOrd="0" presId="urn:microsoft.com/office/officeart/2018/5/layout/CenteredIconLabelDescriptionList"/>
    <dgm:cxn modelId="{DA6AF736-24A6-493B-A7D8-73895F6CC6B9}" type="presParOf" srcId="{E740C5FF-0641-4F2B-B284-6799B1876D29}" destId="{3F440906-541D-4F24-B90E-294BF5B3DD68}" srcOrd="3" destOrd="0" presId="urn:microsoft.com/office/officeart/2018/5/layout/CenteredIconLabelDescriptionList"/>
    <dgm:cxn modelId="{3ECFC382-302E-448A-BC6B-800F5C5A10F5}" type="presParOf" srcId="{E740C5FF-0641-4F2B-B284-6799B1876D29}" destId="{B454EF47-4647-4D86-A9B6-198A64EA207B}" srcOrd="4" destOrd="0" presId="urn:microsoft.com/office/officeart/2018/5/layout/CenteredIconLabelDescriptionList"/>
    <dgm:cxn modelId="{5AFE98B1-D5D5-4CC1-9F7C-D3EF459CF653}" type="presParOf" srcId="{BC43C3EA-5754-4D3A-8080-314E6BAA75C1}" destId="{4E08B099-0E59-4051-89F0-1A105D8E5955}" srcOrd="1" destOrd="0" presId="urn:microsoft.com/office/officeart/2018/5/layout/CenteredIconLabelDescriptionList"/>
    <dgm:cxn modelId="{13639510-EA4C-4181-8A42-9BF525C12248}" type="presParOf" srcId="{BC43C3EA-5754-4D3A-8080-314E6BAA75C1}" destId="{02F929A2-F5CE-4833-AC2B-3EFF21B15EA5}" srcOrd="2" destOrd="0" presId="urn:microsoft.com/office/officeart/2018/5/layout/CenteredIconLabelDescriptionList"/>
    <dgm:cxn modelId="{7541E022-7F4A-498D-A5D3-589922C98806}" type="presParOf" srcId="{02F929A2-F5CE-4833-AC2B-3EFF21B15EA5}" destId="{3B63B905-EB66-4F54-AF40-0A9EAC1025F4}" srcOrd="0" destOrd="0" presId="urn:microsoft.com/office/officeart/2018/5/layout/CenteredIconLabelDescriptionList"/>
    <dgm:cxn modelId="{932848A9-823F-4E61-85D9-6B3F17D5EF74}" type="presParOf" srcId="{02F929A2-F5CE-4833-AC2B-3EFF21B15EA5}" destId="{B806B124-6044-4BF3-A5C8-F0C8B77EEF8E}" srcOrd="1" destOrd="0" presId="urn:microsoft.com/office/officeart/2018/5/layout/CenteredIconLabelDescriptionList"/>
    <dgm:cxn modelId="{C09FC49A-D176-419C-A6BB-B8908FEEF4FC}" type="presParOf" srcId="{02F929A2-F5CE-4833-AC2B-3EFF21B15EA5}" destId="{B8F6B088-4C42-4806-9F14-92474AB3B443}" srcOrd="2" destOrd="0" presId="urn:microsoft.com/office/officeart/2018/5/layout/CenteredIconLabelDescriptionList"/>
    <dgm:cxn modelId="{9B77111D-2D91-4D8B-8CB7-41A59673D8B0}" type="presParOf" srcId="{02F929A2-F5CE-4833-AC2B-3EFF21B15EA5}" destId="{4BA6EB43-1FB4-4EB1-8D71-B6C1C85115C4}" srcOrd="3" destOrd="0" presId="urn:microsoft.com/office/officeart/2018/5/layout/CenteredIconLabelDescriptionList"/>
    <dgm:cxn modelId="{7486A36C-3048-4F83-9AEC-557A911C2B10}" type="presParOf" srcId="{02F929A2-F5CE-4833-AC2B-3EFF21B15EA5}" destId="{43767318-DC21-4C76-9D89-7AFFBAC3E38C}" srcOrd="4" destOrd="0" presId="urn:microsoft.com/office/officeart/2018/5/layout/CenteredIconLabelDescriptionList"/>
    <dgm:cxn modelId="{70ED50A4-C0F9-4047-B1F0-B7BBCDDEAB8B}" type="presParOf" srcId="{BC43C3EA-5754-4D3A-8080-314E6BAA75C1}" destId="{837EDEAD-D194-48C8-85D8-0E4017916DE1}" srcOrd="3" destOrd="0" presId="urn:microsoft.com/office/officeart/2018/5/layout/CenteredIconLabelDescriptionList"/>
    <dgm:cxn modelId="{6FA14C90-CBD0-4AC3-8F63-8E6DAA194728}" type="presParOf" srcId="{BC43C3EA-5754-4D3A-8080-314E6BAA75C1}" destId="{DD282855-C4DE-4B32-BBE7-0D2F2A3B53DE}" srcOrd="4" destOrd="0" presId="urn:microsoft.com/office/officeart/2018/5/layout/CenteredIconLabelDescriptionList"/>
    <dgm:cxn modelId="{70EA62E7-36C2-426D-A800-A25717CB207B}" type="presParOf" srcId="{DD282855-C4DE-4B32-BBE7-0D2F2A3B53DE}" destId="{3EEB2994-A79C-48C8-A3CB-2D751FD5CBFA}" srcOrd="0" destOrd="0" presId="urn:microsoft.com/office/officeart/2018/5/layout/CenteredIconLabelDescriptionList"/>
    <dgm:cxn modelId="{1F9266C3-87C3-4D3E-8D1C-224C2DB6C2A2}" type="presParOf" srcId="{DD282855-C4DE-4B32-BBE7-0D2F2A3B53DE}" destId="{3EDF19B9-7EAB-4BF0-A249-0D89E379FCD7}" srcOrd="1" destOrd="0" presId="urn:microsoft.com/office/officeart/2018/5/layout/CenteredIconLabelDescriptionList"/>
    <dgm:cxn modelId="{EC3FDA64-A417-4747-8EA5-C51D71719E12}" type="presParOf" srcId="{DD282855-C4DE-4B32-BBE7-0D2F2A3B53DE}" destId="{6321E58A-8969-4D68-9E95-5C9ED721DB24}" srcOrd="2" destOrd="0" presId="urn:microsoft.com/office/officeart/2018/5/layout/CenteredIconLabelDescriptionList"/>
    <dgm:cxn modelId="{CF4721D4-6464-4EAB-8D9B-438AE6846124}" type="presParOf" srcId="{DD282855-C4DE-4B32-BBE7-0D2F2A3B53DE}" destId="{33DDB43A-887B-40A0-B320-7BCCA24CEEDD}" srcOrd="3" destOrd="0" presId="urn:microsoft.com/office/officeart/2018/5/layout/CenteredIconLabelDescriptionList"/>
    <dgm:cxn modelId="{64E484B1-130E-4D16-A242-52C27800D199}" type="presParOf" srcId="{DD282855-C4DE-4B32-BBE7-0D2F2A3B53DE}" destId="{4DDDBA30-5A9B-405A-9355-E0CDC8A44C0E}" srcOrd="4" destOrd="0" presId="urn:microsoft.com/office/officeart/2018/5/layout/CenteredIconLabelDescriptionList"/>
    <dgm:cxn modelId="{FAE8A87A-BD9E-489F-BEDA-8EB792E91765}" type="presParOf" srcId="{BC43C3EA-5754-4D3A-8080-314E6BAA75C1}" destId="{D8E11891-503C-4B72-A272-54B35C81CE9D}" srcOrd="5" destOrd="0" presId="urn:microsoft.com/office/officeart/2018/5/layout/CenteredIconLabelDescriptionList"/>
    <dgm:cxn modelId="{B53FC858-7A87-4B58-845E-602E5739D6A4}" type="presParOf" srcId="{BC43C3EA-5754-4D3A-8080-314E6BAA75C1}" destId="{7952E08F-2C50-4A25-8D8E-DF8DE1E7FE34}" srcOrd="6" destOrd="0" presId="urn:microsoft.com/office/officeart/2018/5/layout/CenteredIconLabelDescriptionList"/>
    <dgm:cxn modelId="{E91A0620-B35D-4DFA-83BA-5FEDD74FBEB7}" type="presParOf" srcId="{7952E08F-2C50-4A25-8D8E-DF8DE1E7FE34}" destId="{04DD0DF9-572C-4271-98F4-9185544D0CF7}" srcOrd="0" destOrd="0" presId="urn:microsoft.com/office/officeart/2018/5/layout/CenteredIconLabelDescriptionList"/>
    <dgm:cxn modelId="{6BED9597-2287-490C-9E59-D91624626523}" type="presParOf" srcId="{7952E08F-2C50-4A25-8D8E-DF8DE1E7FE34}" destId="{3CC173AF-5D40-40D8-9D70-2786734FA29A}" srcOrd="1" destOrd="0" presId="urn:microsoft.com/office/officeart/2018/5/layout/CenteredIconLabelDescriptionList"/>
    <dgm:cxn modelId="{05D861F9-9695-42E1-8BB2-9F02A80B0732}" type="presParOf" srcId="{7952E08F-2C50-4A25-8D8E-DF8DE1E7FE34}" destId="{9BEF822B-D505-4C6E-A21D-4A834E93C605}" srcOrd="2" destOrd="0" presId="urn:microsoft.com/office/officeart/2018/5/layout/CenteredIconLabelDescriptionList"/>
    <dgm:cxn modelId="{39042C46-7540-4B09-ACA4-B84A52AA7822}" type="presParOf" srcId="{7952E08F-2C50-4A25-8D8E-DF8DE1E7FE34}" destId="{47448604-4A97-4E9F-B48D-E506376223E1}" srcOrd="3" destOrd="0" presId="urn:microsoft.com/office/officeart/2018/5/layout/CenteredIconLabelDescriptionList"/>
    <dgm:cxn modelId="{10F3E1F5-3CBC-4128-B669-3E8AC39CC22F}" type="presParOf" srcId="{7952E08F-2C50-4A25-8D8E-DF8DE1E7FE34}" destId="{142B5894-3541-4428-9239-20AE8E53015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C8144-6619-475E-8987-BD30864213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81594C-CFDB-4C60-8E4B-2DCA6AB3D251}">
      <dgm:prSet/>
      <dgm:spPr/>
      <dgm:t>
        <a:bodyPr/>
        <a:lstStyle/>
        <a:p>
          <a:r>
            <a:rPr lang="en-GB"/>
            <a:t>Privacy-first design.</a:t>
          </a:r>
          <a:endParaRPr lang="en-US"/>
        </a:p>
      </dgm:t>
    </dgm:pt>
    <dgm:pt modelId="{E88690F8-8A5D-461C-A4B9-82AD2F55E13C}" type="parTrans" cxnId="{62E35D3F-102C-478E-B365-03D9F30286DC}">
      <dgm:prSet/>
      <dgm:spPr/>
      <dgm:t>
        <a:bodyPr/>
        <a:lstStyle/>
        <a:p>
          <a:endParaRPr lang="en-US"/>
        </a:p>
      </dgm:t>
    </dgm:pt>
    <dgm:pt modelId="{50D3D7D8-3181-4CE2-A93B-5B424C88C564}" type="sibTrans" cxnId="{62E35D3F-102C-478E-B365-03D9F30286DC}">
      <dgm:prSet/>
      <dgm:spPr/>
      <dgm:t>
        <a:bodyPr/>
        <a:lstStyle/>
        <a:p>
          <a:endParaRPr lang="en-US"/>
        </a:p>
      </dgm:t>
    </dgm:pt>
    <dgm:pt modelId="{FC5AE40C-2E0F-4169-ACEC-697B3D4609AB}">
      <dgm:prSet/>
      <dgm:spPr/>
      <dgm:t>
        <a:bodyPr/>
        <a:lstStyle/>
        <a:p>
          <a:r>
            <a:rPr lang="en-GB"/>
            <a:t>Biometric convenience, without exposure.</a:t>
          </a:r>
          <a:endParaRPr lang="en-US"/>
        </a:p>
      </dgm:t>
    </dgm:pt>
    <dgm:pt modelId="{D636DB13-617B-4E17-9632-061161ED7A27}" type="parTrans" cxnId="{4A199A4C-3F99-4FB8-B46F-ADEDF3AC2156}">
      <dgm:prSet/>
      <dgm:spPr/>
      <dgm:t>
        <a:bodyPr/>
        <a:lstStyle/>
        <a:p>
          <a:endParaRPr lang="en-US"/>
        </a:p>
      </dgm:t>
    </dgm:pt>
    <dgm:pt modelId="{400D7AC2-CBDC-44AE-A5C4-8214C78D59BA}" type="sibTrans" cxnId="{4A199A4C-3F99-4FB8-B46F-ADEDF3AC2156}">
      <dgm:prSet/>
      <dgm:spPr/>
      <dgm:t>
        <a:bodyPr/>
        <a:lstStyle/>
        <a:p>
          <a:endParaRPr lang="en-US"/>
        </a:p>
      </dgm:t>
    </dgm:pt>
    <dgm:pt modelId="{FA51E37C-98C6-4AE8-B031-098620CEAAF4}">
      <dgm:prSet/>
      <dgm:spPr/>
      <dgm:t>
        <a:bodyPr/>
        <a:lstStyle/>
        <a:p>
          <a:r>
            <a:rPr lang="en-GB"/>
            <a:t>Secure, distributed recovery.</a:t>
          </a:r>
          <a:endParaRPr lang="en-US"/>
        </a:p>
      </dgm:t>
    </dgm:pt>
    <dgm:pt modelId="{440400F8-18CD-4FE8-96C7-07E86028DC91}" type="parTrans" cxnId="{17A0115F-72A4-45EC-8A9F-B6432EC2F45A}">
      <dgm:prSet/>
      <dgm:spPr/>
      <dgm:t>
        <a:bodyPr/>
        <a:lstStyle/>
        <a:p>
          <a:endParaRPr lang="en-US"/>
        </a:p>
      </dgm:t>
    </dgm:pt>
    <dgm:pt modelId="{46CCBA59-738A-4FC9-98BA-466566A6B021}" type="sibTrans" cxnId="{17A0115F-72A4-45EC-8A9F-B6432EC2F45A}">
      <dgm:prSet/>
      <dgm:spPr/>
      <dgm:t>
        <a:bodyPr/>
        <a:lstStyle/>
        <a:p>
          <a:endParaRPr lang="en-US"/>
        </a:p>
      </dgm:t>
    </dgm:pt>
    <dgm:pt modelId="{25D9B263-EB25-4197-BCFC-A734827F7E99}">
      <dgm:prSet/>
      <dgm:spPr/>
      <dgm:t>
        <a:bodyPr/>
        <a:lstStyle/>
        <a:p>
          <a:r>
            <a:rPr lang="en-GB"/>
            <a:t>Push authentication research further.</a:t>
          </a:r>
          <a:endParaRPr lang="en-US"/>
        </a:p>
      </dgm:t>
    </dgm:pt>
    <dgm:pt modelId="{AFDA5713-B2DE-4AC5-99EC-9BD2772A2D87}" type="parTrans" cxnId="{5A4B6069-320C-4719-AAE8-5377B52B3A00}">
      <dgm:prSet/>
      <dgm:spPr/>
      <dgm:t>
        <a:bodyPr/>
        <a:lstStyle/>
        <a:p>
          <a:endParaRPr lang="en-US"/>
        </a:p>
      </dgm:t>
    </dgm:pt>
    <dgm:pt modelId="{70687E67-0F44-4E53-B85B-A0BE22F4BA60}" type="sibTrans" cxnId="{5A4B6069-320C-4719-AAE8-5377B52B3A00}">
      <dgm:prSet/>
      <dgm:spPr/>
      <dgm:t>
        <a:bodyPr/>
        <a:lstStyle/>
        <a:p>
          <a:endParaRPr lang="en-US"/>
        </a:p>
      </dgm:t>
    </dgm:pt>
    <dgm:pt modelId="{8A380B2F-D34E-4F33-A0C1-E80947DCFC6D}" type="pres">
      <dgm:prSet presAssocID="{6A2C8144-6619-475E-8987-BD30864213B9}" presName="root" presStyleCnt="0">
        <dgm:presLayoutVars>
          <dgm:dir/>
          <dgm:resizeHandles val="exact"/>
        </dgm:presLayoutVars>
      </dgm:prSet>
      <dgm:spPr/>
    </dgm:pt>
    <dgm:pt modelId="{F3E9419C-35F9-40E2-9777-24D6B3958883}" type="pres">
      <dgm:prSet presAssocID="{9D81594C-CFDB-4C60-8E4B-2DCA6AB3D251}" presName="compNode" presStyleCnt="0"/>
      <dgm:spPr/>
    </dgm:pt>
    <dgm:pt modelId="{C9F2C468-D764-4175-859A-07CDB03D2644}" type="pres">
      <dgm:prSet presAssocID="{9D81594C-CFDB-4C60-8E4B-2DCA6AB3D251}" presName="bgRect" presStyleLbl="bgShp" presStyleIdx="0" presStyleCnt="4"/>
      <dgm:spPr/>
    </dgm:pt>
    <dgm:pt modelId="{2FB04F97-984D-4782-9169-855E4C58188A}" type="pres">
      <dgm:prSet presAssocID="{9D81594C-CFDB-4C60-8E4B-2DCA6AB3D2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416586F0-129F-4E69-AE91-32B96E7E38C4}" type="pres">
      <dgm:prSet presAssocID="{9D81594C-CFDB-4C60-8E4B-2DCA6AB3D251}" presName="spaceRect" presStyleCnt="0"/>
      <dgm:spPr/>
    </dgm:pt>
    <dgm:pt modelId="{B6DE6D56-BC00-4C82-89B8-F7DD257D707D}" type="pres">
      <dgm:prSet presAssocID="{9D81594C-CFDB-4C60-8E4B-2DCA6AB3D251}" presName="parTx" presStyleLbl="revTx" presStyleIdx="0" presStyleCnt="4">
        <dgm:presLayoutVars>
          <dgm:chMax val="0"/>
          <dgm:chPref val="0"/>
        </dgm:presLayoutVars>
      </dgm:prSet>
      <dgm:spPr/>
    </dgm:pt>
    <dgm:pt modelId="{37F94271-3226-4815-B8BB-E40D292188B6}" type="pres">
      <dgm:prSet presAssocID="{50D3D7D8-3181-4CE2-A93B-5B424C88C564}" presName="sibTrans" presStyleCnt="0"/>
      <dgm:spPr/>
    </dgm:pt>
    <dgm:pt modelId="{8CF6686A-8757-4327-A720-7DA943D233CA}" type="pres">
      <dgm:prSet presAssocID="{FC5AE40C-2E0F-4169-ACEC-697B3D4609AB}" presName="compNode" presStyleCnt="0"/>
      <dgm:spPr/>
    </dgm:pt>
    <dgm:pt modelId="{015F77AB-F0BC-4DA7-9552-7A08FAF3D947}" type="pres">
      <dgm:prSet presAssocID="{FC5AE40C-2E0F-4169-ACEC-697B3D4609AB}" presName="bgRect" presStyleLbl="bgShp" presStyleIdx="1" presStyleCnt="4"/>
      <dgm:spPr/>
    </dgm:pt>
    <dgm:pt modelId="{8FB46609-13C0-4F01-A4CD-D9FDECD6F34B}" type="pres">
      <dgm:prSet presAssocID="{FC5AE40C-2E0F-4169-ACEC-697B3D4609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A5A96BC8-9C8E-4A90-8DA1-597AF0048E28}" type="pres">
      <dgm:prSet presAssocID="{FC5AE40C-2E0F-4169-ACEC-697B3D4609AB}" presName="spaceRect" presStyleCnt="0"/>
      <dgm:spPr/>
    </dgm:pt>
    <dgm:pt modelId="{8B43DE3F-5484-41E5-9DB0-4DA88AD1DBCA}" type="pres">
      <dgm:prSet presAssocID="{FC5AE40C-2E0F-4169-ACEC-697B3D4609AB}" presName="parTx" presStyleLbl="revTx" presStyleIdx="1" presStyleCnt="4">
        <dgm:presLayoutVars>
          <dgm:chMax val="0"/>
          <dgm:chPref val="0"/>
        </dgm:presLayoutVars>
      </dgm:prSet>
      <dgm:spPr/>
    </dgm:pt>
    <dgm:pt modelId="{D7F2537B-4F81-4D0C-8000-0F82517CE2E9}" type="pres">
      <dgm:prSet presAssocID="{400D7AC2-CBDC-44AE-A5C4-8214C78D59BA}" presName="sibTrans" presStyleCnt="0"/>
      <dgm:spPr/>
    </dgm:pt>
    <dgm:pt modelId="{9339B763-EE40-4B8D-BCC6-F55F0AE26632}" type="pres">
      <dgm:prSet presAssocID="{FA51E37C-98C6-4AE8-B031-098620CEAAF4}" presName="compNode" presStyleCnt="0"/>
      <dgm:spPr/>
    </dgm:pt>
    <dgm:pt modelId="{46FE0B60-5A4A-4A98-8ED1-EB9B44D9B920}" type="pres">
      <dgm:prSet presAssocID="{FA51E37C-98C6-4AE8-B031-098620CEAAF4}" presName="bgRect" presStyleLbl="bgShp" presStyleIdx="2" presStyleCnt="4"/>
      <dgm:spPr/>
    </dgm:pt>
    <dgm:pt modelId="{79B32DE8-0612-457A-BC81-1DFB007FF0B2}" type="pres">
      <dgm:prSet presAssocID="{FA51E37C-98C6-4AE8-B031-098620CEAA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0EE4CE85-48DD-46F2-B5D6-A38292115371}" type="pres">
      <dgm:prSet presAssocID="{FA51E37C-98C6-4AE8-B031-098620CEAAF4}" presName="spaceRect" presStyleCnt="0"/>
      <dgm:spPr/>
    </dgm:pt>
    <dgm:pt modelId="{945EFFA0-EC7D-486C-A379-2E03D6E16A8A}" type="pres">
      <dgm:prSet presAssocID="{FA51E37C-98C6-4AE8-B031-098620CEAAF4}" presName="parTx" presStyleLbl="revTx" presStyleIdx="2" presStyleCnt="4">
        <dgm:presLayoutVars>
          <dgm:chMax val="0"/>
          <dgm:chPref val="0"/>
        </dgm:presLayoutVars>
      </dgm:prSet>
      <dgm:spPr/>
    </dgm:pt>
    <dgm:pt modelId="{C5851C94-44BE-4A09-B722-BF2F2404F15F}" type="pres">
      <dgm:prSet presAssocID="{46CCBA59-738A-4FC9-98BA-466566A6B021}" presName="sibTrans" presStyleCnt="0"/>
      <dgm:spPr/>
    </dgm:pt>
    <dgm:pt modelId="{60B27A7C-88A4-49F3-9BFE-ADCB44476AC7}" type="pres">
      <dgm:prSet presAssocID="{25D9B263-EB25-4197-BCFC-A734827F7E99}" presName="compNode" presStyleCnt="0"/>
      <dgm:spPr/>
    </dgm:pt>
    <dgm:pt modelId="{ABAB5CC8-FC9D-44FD-81D1-21F3BCBBA8A6}" type="pres">
      <dgm:prSet presAssocID="{25D9B263-EB25-4197-BCFC-A734827F7E99}" presName="bgRect" presStyleLbl="bgShp" presStyleIdx="3" presStyleCnt="4"/>
      <dgm:spPr/>
    </dgm:pt>
    <dgm:pt modelId="{7008DD8E-2982-4490-BEBB-0C44D3C6886A}" type="pres">
      <dgm:prSet presAssocID="{25D9B263-EB25-4197-BCFC-A734827F7E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BEA9585-94F9-4B1B-B08E-77C66D2AF732}" type="pres">
      <dgm:prSet presAssocID="{25D9B263-EB25-4197-BCFC-A734827F7E99}" presName="spaceRect" presStyleCnt="0"/>
      <dgm:spPr/>
    </dgm:pt>
    <dgm:pt modelId="{9FFA1791-05F1-40DC-AE10-CAA9C0E53C90}" type="pres">
      <dgm:prSet presAssocID="{25D9B263-EB25-4197-BCFC-A734827F7E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2E35D3F-102C-478E-B365-03D9F30286DC}" srcId="{6A2C8144-6619-475E-8987-BD30864213B9}" destId="{9D81594C-CFDB-4C60-8E4B-2DCA6AB3D251}" srcOrd="0" destOrd="0" parTransId="{E88690F8-8A5D-461C-A4B9-82AD2F55E13C}" sibTransId="{50D3D7D8-3181-4CE2-A93B-5B424C88C564}"/>
    <dgm:cxn modelId="{17A0115F-72A4-45EC-8A9F-B6432EC2F45A}" srcId="{6A2C8144-6619-475E-8987-BD30864213B9}" destId="{FA51E37C-98C6-4AE8-B031-098620CEAAF4}" srcOrd="2" destOrd="0" parTransId="{440400F8-18CD-4FE8-96C7-07E86028DC91}" sibTransId="{46CCBA59-738A-4FC9-98BA-466566A6B021}"/>
    <dgm:cxn modelId="{5A4B6069-320C-4719-AAE8-5377B52B3A00}" srcId="{6A2C8144-6619-475E-8987-BD30864213B9}" destId="{25D9B263-EB25-4197-BCFC-A734827F7E99}" srcOrd="3" destOrd="0" parTransId="{AFDA5713-B2DE-4AC5-99EC-9BD2772A2D87}" sibTransId="{70687E67-0F44-4E53-B85B-A0BE22F4BA60}"/>
    <dgm:cxn modelId="{8B81A14B-C3D7-4108-8D66-3AD54CF68D19}" type="presOf" srcId="{9D81594C-CFDB-4C60-8E4B-2DCA6AB3D251}" destId="{B6DE6D56-BC00-4C82-89B8-F7DD257D707D}" srcOrd="0" destOrd="0" presId="urn:microsoft.com/office/officeart/2018/2/layout/IconVerticalSolidList"/>
    <dgm:cxn modelId="{4A199A4C-3F99-4FB8-B46F-ADEDF3AC2156}" srcId="{6A2C8144-6619-475E-8987-BD30864213B9}" destId="{FC5AE40C-2E0F-4169-ACEC-697B3D4609AB}" srcOrd="1" destOrd="0" parTransId="{D636DB13-617B-4E17-9632-061161ED7A27}" sibTransId="{400D7AC2-CBDC-44AE-A5C4-8214C78D59BA}"/>
    <dgm:cxn modelId="{1B26AA7C-AC5A-4A75-8BC5-C5399B0F1083}" type="presOf" srcId="{FC5AE40C-2E0F-4169-ACEC-697B3D4609AB}" destId="{8B43DE3F-5484-41E5-9DB0-4DA88AD1DBCA}" srcOrd="0" destOrd="0" presId="urn:microsoft.com/office/officeart/2018/2/layout/IconVerticalSolidList"/>
    <dgm:cxn modelId="{5F0A76B3-B470-4F6B-8F4F-FBDFAE8A9688}" type="presOf" srcId="{6A2C8144-6619-475E-8987-BD30864213B9}" destId="{8A380B2F-D34E-4F33-A0C1-E80947DCFC6D}" srcOrd="0" destOrd="0" presId="urn:microsoft.com/office/officeart/2018/2/layout/IconVerticalSolidList"/>
    <dgm:cxn modelId="{962D6FC0-7D60-4BBD-8EDE-754F38D96AF2}" type="presOf" srcId="{25D9B263-EB25-4197-BCFC-A734827F7E99}" destId="{9FFA1791-05F1-40DC-AE10-CAA9C0E53C90}" srcOrd="0" destOrd="0" presId="urn:microsoft.com/office/officeart/2018/2/layout/IconVerticalSolidList"/>
    <dgm:cxn modelId="{717B04E5-F098-4E75-AB52-1B580E1CED8D}" type="presOf" srcId="{FA51E37C-98C6-4AE8-B031-098620CEAAF4}" destId="{945EFFA0-EC7D-486C-A379-2E03D6E16A8A}" srcOrd="0" destOrd="0" presId="urn:microsoft.com/office/officeart/2018/2/layout/IconVerticalSolidList"/>
    <dgm:cxn modelId="{351114DE-1D5F-4BCC-9A77-C843EB8B0247}" type="presParOf" srcId="{8A380B2F-D34E-4F33-A0C1-E80947DCFC6D}" destId="{F3E9419C-35F9-40E2-9777-24D6B3958883}" srcOrd="0" destOrd="0" presId="urn:microsoft.com/office/officeart/2018/2/layout/IconVerticalSolidList"/>
    <dgm:cxn modelId="{AB8E980C-4256-44E9-84AC-92F70FE5E7F6}" type="presParOf" srcId="{F3E9419C-35F9-40E2-9777-24D6B3958883}" destId="{C9F2C468-D764-4175-859A-07CDB03D2644}" srcOrd="0" destOrd="0" presId="urn:microsoft.com/office/officeart/2018/2/layout/IconVerticalSolidList"/>
    <dgm:cxn modelId="{63111EE4-E9AA-48F4-85D1-8785A4F48155}" type="presParOf" srcId="{F3E9419C-35F9-40E2-9777-24D6B3958883}" destId="{2FB04F97-984D-4782-9169-855E4C58188A}" srcOrd="1" destOrd="0" presId="urn:microsoft.com/office/officeart/2018/2/layout/IconVerticalSolidList"/>
    <dgm:cxn modelId="{25214D74-CAB4-4362-B0EF-ACEDE679F2FC}" type="presParOf" srcId="{F3E9419C-35F9-40E2-9777-24D6B3958883}" destId="{416586F0-129F-4E69-AE91-32B96E7E38C4}" srcOrd="2" destOrd="0" presId="urn:microsoft.com/office/officeart/2018/2/layout/IconVerticalSolidList"/>
    <dgm:cxn modelId="{430395DA-FC7A-4324-80B3-FA31FED25969}" type="presParOf" srcId="{F3E9419C-35F9-40E2-9777-24D6B3958883}" destId="{B6DE6D56-BC00-4C82-89B8-F7DD257D707D}" srcOrd="3" destOrd="0" presId="urn:microsoft.com/office/officeart/2018/2/layout/IconVerticalSolidList"/>
    <dgm:cxn modelId="{6D617756-031B-4F60-8A2A-4DD6F63DCF1A}" type="presParOf" srcId="{8A380B2F-D34E-4F33-A0C1-E80947DCFC6D}" destId="{37F94271-3226-4815-B8BB-E40D292188B6}" srcOrd="1" destOrd="0" presId="urn:microsoft.com/office/officeart/2018/2/layout/IconVerticalSolidList"/>
    <dgm:cxn modelId="{43829C63-8EB6-4DE7-BF90-095AFB9D11FA}" type="presParOf" srcId="{8A380B2F-D34E-4F33-A0C1-E80947DCFC6D}" destId="{8CF6686A-8757-4327-A720-7DA943D233CA}" srcOrd="2" destOrd="0" presId="urn:microsoft.com/office/officeart/2018/2/layout/IconVerticalSolidList"/>
    <dgm:cxn modelId="{2C6B8B7C-C11A-4E62-B5A3-15020298C31A}" type="presParOf" srcId="{8CF6686A-8757-4327-A720-7DA943D233CA}" destId="{015F77AB-F0BC-4DA7-9552-7A08FAF3D947}" srcOrd="0" destOrd="0" presId="urn:microsoft.com/office/officeart/2018/2/layout/IconVerticalSolidList"/>
    <dgm:cxn modelId="{662221D0-8E1A-4F17-9DA2-73097520CAF5}" type="presParOf" srcId="{8CF6686A-8757-4327-A720-7DA943D233CA}" destId="{8FB46609-13C0-4F01-A4CD-D9FDECD6F34B}" srcOrd="1" destOrd="0" presId="urn:microsoft.com/office/officeart/2018/2/layout/IconVerticalSolidList"/>
    <dgm:cxn modelId="{7C962D8B-3F9B-4560-9ADC-F411D76C5089}" type="presParOf" srcId="{8CF6686A-8757-4327-A720-7DA943D233CA}" destId="{A5A96BC8-9C8E-4A90-8DA1-597AF0048E28}" srcOrd="2" destOrd="0" presId="urn:microsoft.com/office/officeart/2018/2/layout/IconVerticalSolidList"/>
    <dgm:cxn modelId="{F52D9998-CB34-4156-83D7-2858A7FBE900}" type="presParOf" srcId="{8CF6686A-8757-4327-A720-7DA943D233CA}" destId="{8B43DE3F-5484-41E5-9DB0-4DA88AD1DBCA}" srcOrd="3" destOrd="0" presId="urn:microsoft.com/office/officeart/2018/2/layout/IconVerticalSolidList"/>
    <dgm:cxn modelId="{9D13DB59-3F7B-4641-A2F4-6996239D83A9}" type="presParOf" srcId="{8A380B2F-D34E-4F33-A0C1-E80947DCFC6D}" destId="{D7F2537B-4F81-4D0C-8000-0F82517CE2E9}" srcOrd="3" destOrd="0" presId="urn:microsoft.com/office/officeart/2018/2/layout/IconVerticalSolidList"/>
    <dgm:cxn modelId="{EAD4911D-6F73-4661-B5A2-210AFA03F89D}" type="presParOf" srcId="{8A380B2F-D34E-4F33-A0C1-E80947DCFC6D}" destId="{9339B763-EE40-4B8D-BCC6-F55F0AE26632}" srcOrd="4" destOrd="0" presId="urn:microsoft.com/office/officeart/2018/2/layout/IconVerticalSolidList"/>
    <dgm:cxn modelId="{39201FE9-28E6-424E-9105-858F85817685}" type="presParOf" srcId="{9339B763-EE40-4B8D-BCC6-F55F0AE26632}" destId="{46FE0B60-5A4A-4A98-8ED1-EB9B44D9B920}" srcOrd="0" destOrd="0" presId="urn:microsoft.com/office/officeart/2018/2/layout/IconVerticalSolidList"/>
    <dgm:cxn modelId="{B4DDF3AD-B3FE-40EF-811B-B8871D60FD8C}" type="presParOf" srcId="{9339B763-EE40-4B8D-BCC6-F55F0AE26632}" destId="{79B32DE8-0612-457A-BC81-1DFB007FF0B2}" srcOrd="1" destOrd="0" presId="urn:microsoft.com/office/officeart/2018/2/layout/IconVerticalSolidList"/>
    <dgm:cxn modelId="{0475844F-80FE-4689-ADAA-74A5C3410119}" type="presParOf" srcId="{9339B763-EE40-4B8D-BCC6-F55F0AE26632}" destId="{0EE4CE85-48DD-46F2-B5D6-A38292115371}" srcOrd="2" destOrd="0" presId="urn:microsoft.com/office/officeart/2018/2/layout/IconVerticalSolidList"/>
    <dgm:cxn modelId="{768E7C7D-7BAF-4D4B-9248-57F18533CA12}" type="presParOf" srcId="{9339B763-EE40-4B8D-BCC6-F55F0AE26632}" destId="{945EFFA0-EC7D-486C-A379-2E03D6E16A8A}" srcOrd="3" destOrd="0" presId="urn:microsoft.com/office/officeart/2018/2/layout/IconVerticalSolidList"/>
    <dgm:cxn modelId="{40612BB8-DDC0-4DD8-A94A-6D8574C7C104}" type="presParOf" srcId="{8A380B2F-D34E-4F33-A0C1-E80947DCFC6D}" destId="{C5851C94-44BE-4A09-B722-BF2F2404F15F}" srcOrd="5" destOrd="0" presId="urn:microsoft.com/office/officeart/2018/2/layout/IconVerticalSolidList"/>
    <dgm:cxn modelId="{6F3874E8-07B5-4AE8-BDA9-9C8AD9C7BDCD}" type="presParOf" srcId="{8A380B2F-D34E-4F33-A0C1-E80947DCFC6D}" destId="{60B27A7C-88A4-49F3-9BFE-ADCB44476AC7}" srcOrd="6" destOrd="0" presId="urn:microsoft.com/office/officeart/2018/2/layout/IconVerticalSolidList"/>
    <dgm:cxn modelId="{BB0C06F1-BDFE-4EED-A85D-B3CB0C98FE30}" type="presParOf" srcId="{60B27A7C-88A4-49F3-9BFE-ADCB44476AC7}" destId="{ABAB5CC8-FC9D-44FD-81D1-21F3BCBBA8A6}" srcOrd="0" destOrd="0" presId="urn:microsoft.com/office/officeart/2018/2/layout/IconVerticalSolidList"/>
    <dgm:cxn modelId="{B727E123-1859-4708-8FDE-42DE94B00AD4}" type="presParOf" srcId="{60B27A7C-88A4-49F3-9BFE-ADCB44476AC7}" destId="{7008DD8E-2982-4490-BEBB-0C44D3C6886A}" srcOrd="1" destOrd="0" presId="urn:microsoft.com/office/officeart/2018/2/layout/IconVerticalSolidList"/>
    <dgm:cxn modelId="{6E736D3C-78BF-4171-B3FD-692998FBDF6F}" type="presParOf" srcId="{60B27A7C-88A4-49F3-9BFE-ADCB44476AC7}" destId="{BBEA9585-94F9-4B1B-B08E-77C66D2AF732}" srcOrd="2" destOrd="0" presId="urn:microsoft.com/office/officeart/2018/2/layout/IconVerticalSolidList"/>
    <dgm:cxn modelId="{DA1F9D81-2FF7-4207-B65A-2F78ED207BAD}" type="presParOf" srcId="{60B27A7C-88A4-49F3-9BFE-ADCB44476AC7}" destId="{9FFA1791-05F1-40DC-AE10-CAA9C0E53C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93E4F-EBC9-40EE-ABF2-920677556DB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17CA15-2F79-4599-B646-8371D4B5BBB9}">
      <dgm:prSet/>
      <dgm:spPr/>
      <dgm:t>
        <a:bodyPr/>
        <a:lstStyle/>
        <a:p>
          <a:r>
            <a:rPr lang="en-GB" b="1"/>
            <a:t>Biometric Authentication Advances:</a:t>
          </a:r>
          <a:endParaRPr lang="en-US"/>
        </a:p>
      </dgm:t>
    </dgm:pt>
    <dgm:pt modelId="{FA9B0832-494B-4015-92CA-E1B9DE4C3D9B}" type="parTrans" cxnId="{CF714F07-4C6C-4874-A0BD-8A569EAA0B29}">
      <dgm:prSet/>
      <dgm:spPr/>
      <dgm:t>
        <a:bodyPr/>
        <a:lstStyle/>
        <a:p>
          <a:endParaRPr lang="en-US"/>
        </a:p>
      </dgm:t>
    </dgm:pt>
    <dgm:pt modelId="{7E99A355-05C1-43A0-A383-B3278A649F8E}" type="sibTrans" cxnId="{CF714F07-4C6C-4874-A0BD-8A569EAA0B29}">
      <dgm:prSet/>
      <dgm:spPr/>
      <dgm:t>
        <a:bodyPr/>
        <a:lstStyle/>
        <a:p>
          <a:endParaRPr lang="en-US"/>
        </a:p>
      </dgm:t>
    </dgm:pt>
    <dgm:pt modelId="{CEC8AC75-2A84-4A5A-8E9C-5095ED2AD768}">
      <dgm:prSet/>
      <dgm:spPr/>
      <dgm:t>
        <a:bodyPr/>
        <a:lstStyle/>
        <a:p>
          <a:r>
            <a:rPr lang="en-GB" b="1"/>
            <a:t>-</a:t>
          </a:r>
          <a:r>
            <a:rPr lang="en-GB"/>
            <a:t> Unimodal systems limited by single-point failures and spoofing attacks (Sumalatha et al., 2024)</a:t>
          </a:r>
          <a:endParaRPr lang="en-US"/>
        </a:p>
      </dgm:t>
    </dgm:pt>
    <dgm:pt modelId="{E4A796FE-913C-489B-92B1-EBE4561EC9DA}" type="parTrans" cxnId="{1A5A4B11-1C7E-4374-B19C-A9B41FCF0E48}">
      <dgm:prSet/>
      <dgm:spPr/>
      <dgm:t>
        <a:bodyPr/>
        <a:lstStyle/>
        <a:p>
          <a:endParaRPr lang="en-US"/>
        </a:p>
      </dgm:t>
    </dgm:pt>
    <dgm:pt modelId="{F032F31A-7B31-446B-8C17-8F8C7A1D6694}" type="sibTrans" cxnId="{1A5A4B11-1C7E-4374-B19C-A9B41FCF0E48}">
      <dgm:prSet/>
      <dgm:spPr/>
      <dgm:t>
        <a:bodyPr/>
        <a:lstStyle/>
        <a:p>
          <a:endParaRPr lang="en-US"/>
        </a:p>
      </dgm:t>
    </dgm:pt>
    <dgm:pt modelId="{CE3B4706-226C-4CA9-8880-AD00E4036908}">
      <dgm:prSet/>
      <dgm:spPr/>
      <dgm:t>
        <a:bodyPr/>
        <a:lstStyle/>
        <a:p>
          <a:r>
            <a:rPr lang="en-GB"/>
            <a:t>Multimodal systems improve accuracy but requiresignificant infrastructure (Ryu et al., 2021)</a:t>
          </a:r>
          <a:endParaRPr lang="en-US"/>
        </a:p>
      </dgm:t>
    </dgm:pt>
    <dgm:pt modelId="{ABDD6B0F-BBA5-460B-A36D-353BA1F82386}" type="parTrans" cxnId="{E5AE9C71-8BF1-455B-BD17-D3CCA80633CD}">
      <dgm:prSet/>
      <dgm:spPr/>
      <dgm:t>
        <a:bodyPr/>
        <a:lstStyle/>
        <a:p>
          <a:endParaRPr lang="en-US"/>
        </a:p>
      </dgm:t>
    </dgm:pt>
    <dgm:pt modelId="{2D678B3B-954E-45AC-9C08-088EBF60BF3E}" type="sibTrans" cxnId="{E5AE9C71-8BF1-455B-BD17-D3CCA80633CD}">
      <dgm:prSet/>
      <dgm:spPr/>
      <dgm:t>
        <a:bodyPr/>
        <a:lstStyle/>
        <a:p>
          <a:endParaRPr lang="en-US"/>
        </a:p>
      </dgm:t>
    </dgm:pt>
    <dgm:pt modelId="{AAEEC034-04EE-4B18-8368-660B7627A8BD}">
      <dgm:prSet/>
      <dgm:spPr/>
      <dgm:t>
        <a:bodyPr/>
        <a:lstStyle/>
        <a:p>
          <a:r>
            <a:rPr lang="en-GB"/>
            <a:t>WebAuthn/FIDO2 protocols enable secure web-basedbiometric authentication without exposing biometric data(Bindel et al., 2021)</a:t>
          </a:r>
          <a:endParaRPr lang="en-US"/>
        </a:p>
      </dgm:t>
    </dgm:pt>
    <dgm:pt modelId="{2218426E-0598-4042-8C1D-8F8B24B701FA}" type="parTrans" cxnId="{2B99B6A0-FDD2-4E41-BB66-D4A7B6885286}">
      <dgm:prSet/>
      <dgm:spPr/>
      <dgm:t>
        <a:bodyPr/>
        <a:lstStyle/>
        <a:p>
          <a:endParaRPr lang="en-US"/>
        </a:p>
      </dgm:t>
    </dgm:pt>
    <dgm:pt modelId="{9B702C1B-5D53-4C78-BD6A-83C444F21857}" type="sibTrans" cxnId="{2B99B6A0-FDD2-4E41-BB66-D4A7B6885286}">
      <dgm:prSet/>
      <dgm:spPr/>
      <dgm:t>
        <a:bodyPr/>
        <a:lstStyle/>
        <a:p>
          <a:endParaRPr lang="en-US"/>
        </a:p>
      </dgm:t>
    </dgm:pt>
    <dgm:pt modelId="{754B3ECF-DB25-4014-AAE5-FFB8A68E93D4}" type="pres">
      <dgm:prSet presAssocID="{6C093E4F-EBC9-40EE-ABF2-920677556DBE}" presName="vert0" presStyleCnt="0">
        <dgm:presLayoutVars>
          <dgm:dir/>
          <dgm:animOne val="branch"/>
          <dgm:animLvl val="lvl"/>
        </dgm:presLayoutVars>
      </dgm:prSet>
      <dgm:spPr/>
    </dgm:pt>
    <dgm:pt modelId="{F2D56872-990F-4D7F-8A5B-D2DE3130DAB6}" type="pres">
      <dgm:prSet presAssocID="{E317CA15-2F79-4599-B646-8371D4B5BBB9}" presName="thickLine" presStyleLbl="alignNode1" presStyleIdx="0" presStyleCnt="4"/>
      <dgm:spPr/>
    </dgm:pt>
    <dgm:pt modelId="{D480D878-949B-45B9-B165-BBD609BACDAD}" type="pres">
      <dgm:prSet presAssocID="{E317CA15-2F79-4599-B646-8371D4B5BBB9}" presName="horz1" presStyleCnt="0"/>
      <dgm:spPr/>
    </dgm:pt>
    <dgm:pt modelId="{29887D3C-13F1-43C3-A4BC-39CE3E93A9EF}" type="pres">
      <dgm:prSet presAssocID="{E317CA15-2F79-4599-B646-8371D4B5BBB9}" presName="tx1" presStyleLbl="revTx" presStyleIdx="0" presStyleCnt="4"/>
      <dgm:spPr/>
    </dgm:pt>
    <dgm:pt modelId="{1C549B39-1D0E-405F-B8C3-C4A3003CBA03}" type="pres">
      <dgm:prSet presAssocID="{E317CA15-2F79-4599-B646-8371D4B5BBB9}" presName="vert1" presStyleCnt="0"/>
      <dgm:spPr/>
    </dgm:pt>
    <dgm:pt modelId="{8020FF7B-AF2A-440C-B902-98BE2EAA27F5}" type="pres">
      <dgm:prSet presAssocID="{CEC8AC75-2A84-4A5A-8E9C-5095ED2AD768}" presName="thickLine" presStyleLbl="alignNode1" presStyleIdx="1" presStyleCnt="4"/>
      <dgm:spPr/>
    </dgm:pt>
    <dgm:pt modelId="{6444DA18-F651-40AC-99F9-831E071B4815}" type="pres">
      <dgm:prSet presAssocID="{CEC8AC75-2A84-4A5A-8E9C-5095ED2AD768}" presName="horz1" presStyleCnt="0"/>
      <dgm:spPr/>
    </dgm:pt>
    <dgm:pt modelId="{2E81072A-F7E9-4F38-A5D8-1CAF7A47067D}" type="pres">
      <dgm:prSet presAssocID="{CEC8AC75-2A84-4A5A-8E9C-5095ED2AD768}" presName="tx1" presStyleLbl="revTx" presStyleIdx="1" presStyleCnt="4"/>
      <dgm:spPr/>
    </dgm:pt>
    <dgm:pt modelId="{17D449C2-F599-4D17-B779-1515635A1C0D}" type="pres">
      <dgm:prSet presAssocID="{CEC8AC75-2A84-4A5A-8E9C-5095ED2AD768}" presName="vert1" presStyleCnt="0"/>
      <dgm:spPr/>
    </dgm:pt>
    <dgm:pt modelId="{739E3B0C-D50C-43C3-8CE9-2675E76D3247}" type="pres">
      <dgm:prSet presAssocID="{CE3B4706-226C-4CA9-8880-AD00E4036908}" presName="thickLine" presStyleLbl="alignNode1" presStyleIdx="2" presStyleCnt="4"/>
      <dgm:spPr/>
    </dgm:pt>
    <dgm:pt modelId="{5210ED06-518A-4768-AA54-2837DB862057}" type="pres">
      <dgm:prSet presAssocID="{CE3B4706-226C-4CA9-8880-AD00E4036908}" presName="horz1" presStyleCnt="0"/>
      <dgm:spPr/>
    </dgm:pt>
    <dgm:pt modelId="{001F6C46-EB4B-444A-95BB-BB8CAE5AF93E}" type="pres">
      <dgm:prSet presAssocID="{CE3B4706-226C-4CA9-8880-AD00E4036908}" presName="tx1" presStyleLbl="revTx" presStyleIdx="2" presStyleCnt="4"/>
      <dgm:spPr/>
    </dgm:pt>
    <dgm:pt modelId="{96CFD60D-0B12-4065-BD71-1258D33A7DA6}" type="pres">
      <dgm:prSet presAssocID="{CE3B4706-226C-4CA9-8880-AD00E4036908}" presName="vert1" presStyleCnt="0"/>
      <dgm:spPr/>
    </dgm:pt>
    <dgm:pt modelId="{D1937410-8B65-4B5C-9140-E3A54A455B08}" type="pres">
      <dgm:prSet presAssocID="{AAEEC034-04EE-4B18-8368-660B7627A8BD}" presName="thickLine" presStyleLbl="alignNode1" presStyleIdx="3" presStyleCnt="4"/>
      <dgm:spPr/>
    </dgm:pt>
    <dgm:pt modelId="{08991C30-D3C5-4EEF-B716-99CB867BD1FE}" type="pres">
      <dgm:prSet presAssocID="{AAEEC034-04EE-4B18-8368-660B7627A8BD}" presName="horz1" presStyleCnt="0"/>
      <dgm:spPr/>
    </dgm:pt>
    <dgm:pt modelId="{B3A6C8DD-4A75-4CE0-9D2B-FDA86FF291A1}" type="pres">
      <dgm:prSet presAssocID="{AAEEC034-04EE-4B18-8368-660B7627A8BD}" presName="tx1" presStyleLbl="revTx" presStyleIdx="3" presStyleCnt="4"/>
      <dgm:spPr/>
    </dgm:pt>
    <dgm:pt modelId="{AA9F4234-95DB-4E9D-B7AF-B8896BBB25C1}" type="pres">
      <dgm:prSet presAssocID="{AAEEC034-04EE-4B18-8368-660B7627A8BD}" presName="vert1" presStyleCnt="0"/>
      <dgm:spPr/>
    </dgm:pt>
  </dgm:ptLst>
  <dgm:cxnLst>
    <dgm:cxn modelId="{CF714F07-4C6C-4874-A0BD-8A569EAA0B29}" srcId="{6C093E4F-EBC9-40EE-ABF2-920677556DBE}" destId="{E317CA15-2F79-4599-B646-8371D4B5BBB9}" srcOrd="0" destOrd="0" parTransId="{FA9B0832-494B-4015-92CA-E1B9DE4C3D9B}" sibTransId="{7E99A355-05C1-43A0-A383-B3278A649F8E}"/>
    <dgm:cxn modelId="{1A5A4B11-1C7E-4374-B19C-A9B41FCF0E48}" srcId="{6C093E4F-EBC9-40EE-ABF2-920677556DBE}" destId="{CEC8AC75-2A84-4A5A-8E9C-5095ED2AD768}" srcOrd="1" destOrd="0" parTransId="{E4A796FE-913C-489B-92B1-EBE4561EC9DA}" sibTransId="{F032F31A-7B31-446B-8C17-8F8C7A1D6694}"/>
    <dgm:cxn modelId="{A2D96F24-DCEB-4D59-9799-7500F2C77F2E}" type="presOf" srcId="{CEC8AC75-2A84-4A5A-8E9C-5095ED2AD768}" destId="{2E81072A-F7E9-4F38-A5D8-1CAF7A47067D}" srcOrd="0" destOrd="0" presId="urn:microsoft.com/office/officeart/2008/layout/LinedList"/>
    <dgm:cxn modelId="{E5AE9C71-8BF1-455B-BD17-D3CCA80633CD}" srcId="{6C093E4F-EBC9-40EE-ABF2-920677556DBE}" destId="{CE3B4706-226C-4CA9-8880-AD00E4036908}" srcOrd="2" destOrd="0" parTransId="{ABDD6B0F-BBA5-460B-A36D-353BA1F82386}" sibTransId="{2D678B3B-954E-45AC-9C08-088EBF60BF3E}"/>
    <dgm:cxn modelId="{382FBC54-A791-4D95-8E8B-027881E4B5B4}" type="presOf" srcId="{AAEEC034-04EE-4B18-8368-660B7627A8BD}" destId="{B3A6C8DD-4A75-4CE0-9D2B-FDA86FF291A1}" srcOrd="0" destOrd="0" presId="urn:microsoft.com/office/officeart/2008/layout/LinedList"/>
    <dgm:cxn modelId="{91A95B99-38E3-4949-B6F3-2D645B0F08E5}" type="presOf" srcId="{6C093E4F-EBC9-40EE-ABF2-920677556DBE}" destId="{754B3ECF-DB25-4014-AAE5-FFB8A68E93D4}" srcOrd="0" destOrd="0" presId="urn:microsoft.com/office/officeart/2008/layout/LinedList"/>
    <dgm:cxn modelId="{2B99B6A0-FDD2-4E41-BB66-D4A7B6885286}" srcId="{6C093E4F-EBC9-40EE-ABF2-920677556DBE}" destId="{AAEEC034-04EE-4B18-8368-660B7627A8BD}" srcOrd="3" destOrd="0" parTransId="{2218426E-0598-4042-8C1D-8F8B24B701FA}" sibTransId="{9B702C1B-5D53-4C78-BD6A-83C444F21857}"/>
    <dgm:cxn modelId="{70FC2DBB-B303-4F90-9863-F791D76C2DB3}" type="presOf" srcId="{CE3B4706-226C-4CA9-8880-AD00E4036908}" destId="{001F6C46-EB4B-444A-95BB-BB8CAE5AF93E}" srcOrd="0" destOrd="0" presId="urn:microsoft.com/office/officeart/2008/layout/LinedList"/>
    <dgm:cxn modelId="{928148CE-5A7D-4295-B08C-B29009947101}" type="presOf" srcId="{E317CA15-2F79-4599-B646-8371D4B5BBB9}" destId="{29887D3C-13F1-43C3-A4BC-39CE3E93A9EF}" srcOrd="0" destOrd="0" presId="urn:microsoft.com/office/officeart/2008/layout/LinedList"/>
    <dgm:cxn modelId="{F4AED1F1-C6D6-4D95-B68E-36A9AE42C64B}" type="presParOf" srcId="{754B3ECF-DB25-4014-AAE5-FFB8A68E93D4}" destId="{F2D56872-990F-4D7F-8A5B-D2DE3130DAB6}" srcOrd="0" destOrd="0" presId="urn:microsoft.com/office/officeart/2008/layout/LinedList"/>
    <dgm:cxn modelId="{441D1B3A-7EEB-4302-9042-C99823083770}" type="presParOf" srcId="{754B3ECF-DB25-4014-AAE5-FFB8A68E93D4}" destId="{D480D878-949B-45B9-B165-BBD609BACDAD}" srcOrd="1" destOrd="0" presId="urn:microsoft.com/office/officeart/2008/layout/LinedList"/>
    <dgm:cxn modelId="{911D9060-8CA2-4470-9DAC-F5C1D462F5CC}" type="presParOf" srcId="{D480D878-949B-45B9-B165-BBD609BACDAD}" destId="{29887D3C-13F1-43C3-A4BC-39CE3E93A9EF}" srcOrd="0" destOrd="0" presId="urn:microsoft.com/office/officeart/2008/layout/LinedList"/>
    <dgm:cxn modelId="{8E13B894-428A-43EB-9BD5-D8AF355AD93C}" type="presParOf" srcId="{D480D878-949B-45B9-B165-BBD609BACDAD}" destId="{1C549B39-1D0E-405F-B8C3-C4A3003CBA03}" srcOrd="1" destOrd="0" presId="urn:microsoft.com/office/officeart/2008/layout/LinedList"/>
    <dgm:cxn modelId="{27DA8972-658F-41B9-B14B-B674A9ECADDF}" type="presParOf" srcId="{754B3ECF-DB25-4014-AAE5-FFB8A68E93D4}" destId="{8020FF7B-AF2A-440C-B902-98BE2EAA27F5}" srcOrd="2" destOrd="0" presId="urn:microsoft.com/office/officeart/2008/layout/LinedList"/>
    <dgm:cxn modelId="{43FE563C-713B-48B1-AAC1-2BEC8782172E}" type="presParOf" srcId="{754B3ECF-DB25-4014-AAE5-FFB8A68E93D4}" destId="{6444DA18-F651-40AC-99F9-831E071B4815}" srcOrd="3" destOrd="0" presId="urn:microsoft.com/office/officeart/2008/layout/LinedList"/>
    <dgm:cxn modelId="{5CF2A67F-0956-4A89-A336-E78A677400CE}" type="presParOf" srcId="{6444DA18-F651-40AC-99F9-831E071B4815}" destId="{2E81072A-F7E9-4F38-A5D8-1CAF7A47067D}" srcOrd="0" destOrd="0" presId="urn:microsoft.com/office/officeart/2008/layout/LinedList"/>
    <dgm:cxn modelId="{E0B88B5E-8FE5-48D8-BD7E-75272CACC0CB}" type="presParOf" srcId="{6444DA18-F651-40AC-99F9-831E071B4815}" destId="{17D449C2-F599-4D17-B779-1515635A1C0D}" srcOrd="1" destOrd="0" presId="urn:microsoft.com/office/officeart/2008/layout/LinedList"/>
    <dgm:cxn modelId="{130BC8B8-A6D9-443D-9186-8499A0A3A2BE}" type="presParOf" srcId="{754B3ECF-DB25-4014-AAE5-FFB8A68E93D4}" destId="{739E3B0C-D50C-43C3-8CE9-2675E76D3247}" srcOrd="4" destOrd="0" presId="urn:microsoft.com/office/officeart/2008/layout/LinedList"/>
    <dgm:cxn modelId="{FD431E90-16E9-4AA8-87D5-3146DB4542AF}" type="presParOf" srcId="{754B3ECF-DB25-4014-AAE5-FFB8A68E93D4}" destId="{5210ED06-518A-4768-AA54-2837DB862057}" srcOrd="5" destOrd="0" presId="urn:microsoft.com/office/officeart/2008/layout/LinedList"/>
    <dgm:cxn modelId="{393A6A0F-0BC3-499E-9343-650DD5A2745A}" type="presParOf" srcId="{5210ED06-518A-4768-AA54-2837DB862057}" destId="{001F6C46-EB4B-444A-95BB-BB8CAE5AF93E}" srcOrd="0" destOrd="0" presId="urn:microsoft.com/office/officeart/2008/layout/LinedList"/>
    <dgm:cxn modelId="{142E168B-DDE7-4383-9D2A-9CD002FF31AC}" type="presParOf" srcId="{5210ED06-518A-4768-AA54-2837DB862057}" destId="{96CFD60D-0B12-4065-BD71-1258D33A7DA6}" srcOrd="1" destOrd="0" presId="urn:microsoft.com/office/officeart/2008/layout/LinedList"/>
    <dgm:cxn modelId="{09A9F80D-55F1-4D7A-ACBE-11D7EA997288}" type="presParOf" srcId="{754B3ECF-DB25-4014-AAE5-FFB8A68E93D4}" destId="{D1937410-8B65-4B5C-9140-E3A54A455B08}" srcOrd="6" destOrd="0" presId="urn:microsoft.com/office/officeart/2008/layout/LinedList"/>
    <dgm:cxn modelId="{61E31098-332A-4C3E-B89F-4DA0A8595399}" type="presParOf" srcId="{754B3ECF-DB25-4014-AAE5-FFB8A68E93D4}" destId="{08991C30-D3C5-4EEF-B716-99CB867BD1FE}" srcOrd="7" destOrd="0" presId="urn:microsoft.com/office/officeart/2008/layout/LinedList"/>
    <dgm:cxn modelId="{5730A19D-5633-41E8-81A2-FBF34AC0A530}" type="presParOf" srcId="{08991C30-D3C5-4EEF-B716-99CB867BD1FE}" destId="{B3A6C8DD-4A75-4CE0-9D2B-FDA86FF291A1}" srcOrd="0" destOrd="0" presId="urn:microsoft.com/office/officeart/2008/layout/LinedList"/>
    <dgm:cxn modelId="{04CEA6DC-388D-4661-8E24-CB749B3D0D48}" type="presParOf" srcId="{08991C30-D3C5-4EEF-B716-99CB867BD1FE}" destId="{AA9F4234-95DB-4E9D-B7AF-B8896BBB25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E2C851-BC36-4ADB-BBD6-5CDC68A990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2858F5-5D6E-4E6D-AE4F-C23B13DB68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>
              <a:latin typeface="Neue Haas Grotesk Text Pro"/>
            </a:rPr>
            <a:t>Shamir Secret Sharing</a:t>
          </a:r>
          <a:endParaRPr lang="en-US" b="1" dirty="0"/>
        </a:p>
      </dgm:t>
    </dgm:pt>
    <dgm:pt modelId="{A33BC4C5-6322-4DD7-957E-2B22DB5A6AFF}" type="parTrans" cxnId="{53104259-1397-49A2-B36D-D4E0262F9E64}">
      <dgm:prSet/>
      <dgm:spPr/>
      <dgm:t>
        <a:bodyPr/>
        <a:lstStyle/>
        <a:p>
          <a:endParaRPr lang="en-US"/>
        </a:p>
      </dgm:t>
    </dgm:pt>
    <dgm:pt modelId="{4DD774DD-9BFE-4394-9A6F-08DD3FDF30B7}" type="sibTrans" cxnId="{53104259-1397-49A2-B36D-D4E0262F9E64}">
      <dgm:prSet/>
      <dgm:spPr/>
      <dgm:t>
        <a:bodyPr/>
        <a:lstStyle/>
        <a:p>
          <a:endParaRPr lang="en-US"/>
        </a:p>
      </dgm:t>
    </dgm:pt>
    <dgm:pt modelId="{A04488CF-3D2F-4069-AF57-E269A34630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Configurable thresholds.</a:t>
          </a:r>
          <a:endParaRPr lang="en-US" dirty="0"/>
        </a:p>
      </dgm:t>
    </dgm:pt>
    <dgm:pt modelId="{5B0212BA-AB26-49CF-8663-329A1D4DB07A}" type="parTrans" cxnId="{BEA85CD5-A2A7-464C-9439-1B38E0119D40}">
      <dgm:prSet/>
      <dgm:spPr/>
      <dgm:t>
        <a:bodyPr/>
        <a:lstStyle/>
        <a:p>
          <a:endParaRPr lang="en-US"/>
        </a:p>
      </dgm:t>
    </dgm:pt>
    <dgm:pt modelId="{957D6368-75BC-48A0-BD0E-16D2FA5182E8}" type="sibTrans" cxnId="{BEA85CD5-A2A7-464C-9439-1B38E0119D40}">
      <dgm:prSet/>
      <dgm:spPr/>
      <dgm:t>
        <a:bodyPr/>
        <a:lstStyle/>
        <a:p>
          <a:endParaRPr lang="en-US"/>
        </a:p>
      </dgm:t>
    </dgm:pt>
    <dgm:pt modelId="{A1C93CC5-5829-46C3-A003-6F0DFC32A5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Perfect for secure recovery.</a:t>
          </a:r>
        </a:p>
      </dgm:t>
    </dgm:pt>
    <dgm:pt modelId="{657A2A37-A786-43EE-9144-1371B02937D7}" type="parTrans" cxnId="{C8D20A16-19FD-4B1A-91AD-28F893F9004F}">
      <dgm:prSet/>
      <dgm:spPr/>
      <dgm:t>
        <a:bodyPr/>
        <a:lstStyle/>
        <a:p>
          <a:endParaRPr lang="en-US"/>
        </a:p>
      </dgm:t>
    </dgm:pt>
    <dgm:pt modelId="{DB84EEDB-9189-4C66-AB43-A2D1B42718E4}" type="sibTrans" cxnId="{C8D20A16-19FD-4B1A-91AD-28F893F9004F}">
      <dgm:prSet/>
      <dgm:spPr/>
      <dgm:t>
        <a:bodyPr/>
        <a:lstStyle/>
        <a:p>
          <a:endParaRPr lang="en-US"/>
        </a:p>
      </dgm:t>
    </dgm:pt>
    <dgm:pt modelId="{48C827F8-799E-448F-A26F-77FB13C4E6B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Splits</a:t>
          </a:r>
          <a:r>
            <a:rPr lang="en-GB" dirty="0"/>
            <a:t> a secret into shares.</a:t>
          </a:r>
          <a:endParaRPr lang="en-US" dirty="0">
            <a:latin typeface="Neue Haas Grotesk Text Pro"/>
          </a:endParaRPr>
        </a:p>
      </dgm:t>
    </dgm:pt>
    <dgm:pt modelId="{EE84699D-2DFD-4808-8D10-0F9F75837EEC}" type="parTrans" cxnId="{8EB9BADC-33A3-420A-8FE0-4C614AC34117}">
      <dgm:prSet/>
      <dgm:spPr/>
    </dgm:pt>
    <dgm:pt modelId="{B1FA02FD-B0DD-40A5-A34D-BE828E5F5C71}" type="sibTrans" cxnId="{8EB9BADC-33A3-420A-8FE0-4C614AC34117}">
      <dgm:prSet/>
      <dgm:spPr/>
    </dgm:pt>
    <dgm:pt modelId="{028679F9-3B1C-4840-B3B1-987B51258D72}" type="pres">
      <dgm:prSet presAssocID="{1EE2C851-BC36-4ADB-BBD6-5CDC68A9908C}" presName="root" presStyleCnt="0">
        <dgm:presLayoutVars>
          <dgm:dir/>
          <dgm:resizeHandles val="exact"/>
        </dgm:presLayoutVars>
      </dgm:prSet>
      <dgm:spPr/>
    </dgm:pt>
    <dgm:pt modelId="{3C64289D-6E84-4FFB-8658-D9A003236B49}" type="pres">
      <dgm:prSet presAssocID="{A62858F5-5D6E-4E6D-AE4F-C23B13DB683E}" presName="compNode" presStyleCnt="0"/>
      <dgm:spPr/>
    </dgm:pt>
    <dgm:pt modelId="{2FAD9F35-175E-4DFF-9BAE-CE08A530413E}" type="pres">
      <dgm:prSet presAssocID="{A62858F5-5D6E-4E6D-AE4F-C23B13DB683E}" presName="bgRect" presStyleLbl="bgShp" presStyleIdx="0" presStyleCnt="4"/>
      <dgm:spPr/>
    </dgm:pt>
    <dgm:pt modelId="{0A8F661D-A2C2-4AB7-90D0-89D4D1987F51}" type="pres">
      <dgm:prSet presAssocID="{A62858F5-5D6E-4E6D-AE4F-C23B13DB68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BB5180D-DBD8-4F37-BC07-EFA59A02E3B3}" type="pres">
      <dgm:prSet presAssocID="{A62858F5-5D6E-4E6D-AE4F-C23B13DB683E}" presName="spaceRect" presStyleCnt="0"/>
      <dgm:spPr/>
    </dgm:pt>
    <dgm:pt modelId="{72AD330E-9CD1-46E3-8BA7-DF44EB243A81}" type="pres">
      <dgm:prSet presAssocID="{A62858F5-5D6E-4E6D-AE4F-C23B13DB683E}" presName="parTx" presStyleLbl="revTx" presStyleIdx="0" presStyleCnt="4">
        <dgm:presLayoutVars>
          <dgm:chMax val="0"/>
          <dgm:chPref val="0"/>
        </dgm:presLayoutVars>
      </dgm:prSet>
      <dgm:spPr/>
    </dgm:pt>
    <dgm:pt modelId="{373319BF-15AE-4BA5-962D-F36299CE52A6}" type="pres">
      <dgm:prSet presAssocID="{4DD774DD-9BFE-4394-9A6F-08DD3FDF30B7}" presName="sibTrans" presStyleCnt="0"/>
      <dgm:spPr/>
    </dgm:pt>
    <dgm:pt modelId="{A30D8B54-4AE1-427E-B086-48589402AC24}" type="pres">
      <dgm:prSet presAssocID="{48C827F8-799E-448F-A26F-77FB13C4E6B0}" presName="compNode" presStyleCnt="0"/>
      <dgm:spPr/>
    </dgm:pt>
    <dgm:pt modelId="{BDC42C8B-8932-4F20-ACF3-A552D4790343}" type="pres">
      <dgm:prSet presAssocID="{48C827F8-799E-448F-A26F-77FB13C4E6B0}" presName="bgRect" presStyleLbl="bgShp" presStyleIdx="1" presStyleCnt="4"/>
      <dgm:spPr/>
    </dgm:pt>
    <dgm:pt modelId="{9A1F779F-1743-401F-BF1C-1937D2ED9307}" type="pres">
      <dgm:prSet presAssocID="{48C827F8-799E-448F-A26F-77FB13C4E6B0}" presName="iconRect" presStyleLbl="node1" presStyleIdx="1" presStyleCnt="4"/>
      <dgm:spPr/>
    </dgm:pt>
    <dgm:pt modelId="{3100BF19-5426-41ED-9521-64E0FFCD31BA}" type="pres">
      <dgm:prSet presAssocID="{48C827F8-799E-448F-A26F-77FB13C4E6B0}" presName="spaceRect" presStyleCnt="0"/>
      <dgm:spPr/>
    </dgm:pt>
    <dgm:pt modelId="{912B8B20-4573-4569-8712-E14093DEA769}" type="pres">
      <dgm:prSet presAssocID="{48C827F8-799E-448F-A26F-77FB13C4E6B0}" presName="parTx" presStyleLbl="revTx" presStyleIdx="1" presStyleCnt="4">
        <dgm:presLayoutVars>
          <dgm:chMax val="0"/>
          <dgm:chPref val="0"/>
        </dgm:presLayoutVars>
      </dgm:prSet>
      <dgm:spPr/>
    </dgm:pt>
    <dgm:pt modelId="{B449AD34-5A18-4E15-A287-B47972D57702}" type="pres">
      <dgm:prSet presAssocID="{B1FA02FD-B0DD-40A5-A34D-BE828E5F5C71}" presName="sibTrans" presStyleCnt="0"/>
      <dgm:spPr/>
    </dgm:pt>
    <dgm:pt modelId="{D686C030-69D3-4EDC-A445-BBB5EA9EAC03}" type="pres">
      <dgm:prSet presAssocID="{A04488CF-3D2F-4069-AF57-E269A346306C}" presName="compNode" presStyleCnt="0"/>
      <dgm:spPr/>
    </dgm:pt>
    <dgm:pt modelId="{E4DA6183-3C0A-4998-9A4C-35827A0A539E}" type="pres">
      <dgm:prSet presAssocID="{A04488CF-3D2F-4069-AF57-E269A346306C}" presName="bgRect" presStyleLbl="bgShp" presStyleIdx="2" presStyleCnt="4"/>
      <dgm:spPr/>
    </dgm:pt>
    <dgm:pt modelId="{55594B7A-1150-4FA9-8A89-F0A28FB1726D}" type="pres">
      <dgm:prSet presAssocID="{A04488CF-3D2F-4069-AF57-E269A346306C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0859F0F-CAC2-4E48-8585-64D1AD014643}" type="pres">
      <dgm:prSet presAssocID="{A04488CF-3D2F-4069-AF57-E269A346306C}" presName="spaceRect" presStyleCnt="0"/>
      <dgm:spPr/>
    </dgm:pt>
    <dgm:pt modelId="{1BA867D8-9F83-4641-979D-BA4B6B9284FA}" type="pres">
      <dgm:prSet presAssocID="{A04488CF-3D2F-4069-AF57-E269A346306C}" presName="parTx" presStyleLbl="revTx" presStyleIdx="2" presStyleCnt="4">
        <dgm:presLayoutVars>
          <dgm:chMax val="0"/>
          <dgm:chPref val="0"/>
        </dgm:presLayoutVars>
      </dgm:prSet>
      <dgm:spPr/>
    </dgm:pt>
    <dgm:pt modelId="{1B8BB196-A0F7-4D45-AB7D-B539D0689C33}" type="pres">
      <dgm:prSet presAssocID="{957D6368-75BC-48A0-BD0E-16D2FA5182E8}" presName="sibTrans" presStyleCnt="0"/>
      <dgm:spPr/>
    </dgm:pt>
    <dgm:pt modelId="{9C4E2F55-CE38-49BE-B815-5741306B04C4}" type="pres">
      <dgm:prSet presAssocID="{A1C93CC5-5829-46C3-A003-6F0DFC32A56B}" presName="compNode" presStyleCnt="0"/>
      <dgm:spPr/>
    </dgm:pt>
    <dgm:pt modelId="{320A7186-FD31-41ED-A34A-C9961C712703}" type="pres">
      <dgm:prSet presAssocID="{A1C93CC5-5829-46C3-A003-6F0DFC32A56B}" presName="bgRect" presStyleLbl="bgShp" presStyleIdx="3" presStyleCnt="4"/>
      <dgm:spPr/>
    </dgm:pt>
    <dgm:pt modelId="{4214A387-14EA-49BD-9B76-4CE19507A4CE}" type="pres">
      <dgm:prSet presAssocID="{A1C93CC5-5829-46C3-A003-6F0DFC32A56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D80072C-E8E2-439F-91AD-2DAFAFEFDECD}" type="pres">
      <dgm:prSet presAssocID="{A1C93CC5-5829-46C3-A003-6F0DFC32A56B}" presName="spaceRect" presStyleCnt="0"/>
      <dgm:spPr/>
    </dgm:pt>
    <dgm:pt modelId="{2221FF6D-5324-4B17-92DA-B5396C9D0F51}" type="pres">
      <dgm:prSet presAssocID="{A1C93CC5-5829-46C3-A003-6F0DFC32A5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8D20A16-19FD-4B1A-91AD-28F893F9004F}" srcId="{1EE2C851-BC36-4ADB-BBD6-5CDC68A9908C}" destId="{A1C93CC5-5829-46C3-A003-6F0DFC32A56B}" srcOrd="3" destOrd="0" parTransId="{657A2A37-A786-43EE-9144-1371B02937D7}" sibTransId="{DB84EEDB-9189-4C66-AB43-A2D1B42718E4}"/>
    <dgm:cxn modelId="{69AA6816-86A9-4038-872B-A3881AB70D9E}" type="presOf" srcId="{48C827F8-799E-448F-A26F-77FB13C4E6B0}" destId="{912B8B20-4573-4569-8712-E14093DEA769}" srcOrd="0" destOrd="0" presId="urn:microsoft.com/office/officeart/2018/2/layout/IconVerticalSolidList"/>
    <dgm:cxn modelId="{1DBD6A6E-97C2-421E-A5B6-9694FEBD04BC}" type="presOf" srcId="{A62858F5-5D6E-4E6D-AE4F-C23B13DB683E}" destId="{72AD330E-9CD1-46E3-8BA7-DF44EB243A81}" srcOrd="0" destOrd="0" presId="urn:microsoft.com/office/officeart/2018/2/layout/IconVerticalSolidList"/>
    <dgm:cxn modelId="{44895F78-94C3-415E-BD10-B038E872702E}" type="presOf" srcId="{A04488CF-3D2F-4069-AF57-E269A346306C}" destId="{1BA867D8-9F83-4641-979D-BA4B6B9284FA}" srcOrd="0" destOrd="0" presId="urn:microsoft.com/office/officeart/2018/2/layout/IconVerticalSolidList"/>
    <dgm:cxn modelId="{53104259-1397-49A2-B36D-D4E0262F9E64}" srcId="{1EE2C851-BC36-4ADB-BBD6-5CDC68A9908C}" destId="{A62858F5-5D6E-4E6D-AE4F-C23B13DB683E}" srcOrd="0" destOrd="0" parTransId="{A33BC4C5-6322-4DD7-957E-2B22DB5A6AFF}" sibTransId="{4DD774DD-9BFE-4394-9A6F-08DD3FDF30B7}"/>
    <dgm:cxn modelId="{0D35D05A-DC73-4332-B200-764CAF67C7AB}" type="presOf" srcId="{1EE2C851-BC36-4ADB-BBD6-5CDC68A9908C}" destId="{028679F9-3B1C-4840-B3B1-987B51258D72}" srcOrd="0" destOrd="0" presId="urn:microsoft.com/office/officeart/2018/2/layout/IconVerticalSolidList"/>
    <dgm:cxn modelId="{BEA85CD5-A2A7-464C-9439-1B38E0119D40}" srcId="{1EE2C851-BC36-4ADB-BBD6-5CDC68A9908C}" destId="{A04488CF-3D2F-4069-AF57-E269A346306C}" srcOrd="2" destOrd="0" parTransId="{5B0212BA-AB26-49CF-8663-329A1D4DB07A}" sibTransId="{957D6368-75BC-48A0-BD0E-16D2FA5182E8}"/>
    <dgm:cxn modelId="{8EB9BADC-33A3-420A-8FE0-4C614AC34117}" srcId="{1EE2C851-BC36-4ADB-BBD6-5CDC68A9908C}" destId="{48C827F8-799E-448F-A26F-77FB13C4E6B0}" srcOrd="1" destOrd="0" parTransId="{EE84699D-2DFD-4808-8D10-0F9F75837EEC}" sibTransId="{B1FA02FD-B0DD-40A5-A34D-BE828E5F5C71}"/>
    <dgm:cxn modelId="{3F2A7CF8-45B8-4F60-A410-02A07AC6E878}" type="presOf" srcId="{A1C93CC5-5829-46C3-A003-6F0DFC32A56B}" destId="{2221FF6D-5324-4B17-92DA-B5396C9D0F51}" srcOrd="0" destOrd="0" presId="urn:microsoft.com/office/officeart/2018/2/layout/IconVerticalSolidList"/>
    <dgm:cxn modelId="{E544CF07-6206-4CAE-B570-113B8966C782}" type="presParOf" srcId="{028679F9-3B1C-4840-B3B1-987B51258D72}" destId="{3C64289D-6E84-4FFB-8658-D9A003236B49}" srcOrd="0" destOrd="0" presId="urn:microsoft.com/office/officeart/2018/2/layout/IconVerticalSolidList"/>
    <dgm:cxn modelId="{241B0B77-B467-4097-A0AF-05CA3C5528DA}" type="presParOf" srcId="{3C64289D-6E84-4FFB-8658-D9A003236B49}" destId="{2FAD9F35-175E-4DFF-9BAE-CE08A530413E}" srcOrd="0" destOrd="0" presId="urn:microsoft.com/office/officeart/2018/2/layout/IconVerticalSolidList"/>
    <dgm:cxn modelId="{3B9BF62C-95E4-4D67-A979-577E7E800C52}" type="presParOf" srcId="{3C64289D-6E84-4FFB-8658-D9A003236B49}" destId="{0A8F661D-A2C2-4AB7-90D0-89D4D1987F51}" srcOrd="1" destOrd="0" presId="urn:microsoft.com/office/officeart/2018/2/layout/IconVerticalSolidList"/>
    <dgm:cxn modelId="{69DA746C-9313-4721-9B91-ACF8A4676B89}" type="presParOf" srcId="{3C64289D-6E84-4FFB-8658-D9A003236B49}" destId="{ABB5180D-DBD8-4F37-BC07-EFA59A02E3B3}" srcOrd="2" destOrd="0" presId="urn:microsoft.com/office/officeart/2018/2/layout/IconVerticalSolidList"/>
    <dgm:cxn modelId="{13B53C3B-45CE-43F2-9D11-F14309529F6F}" type="presParOf" srcId="{3C64289D-6E84-4FFB-8658-D9A003236B49}" destId="{72AD330E-9CD1-46E3-8BA7-DF44EB243A81}" srcOrd="3" destOrd="0" presId="urn:microsoft.com/office/officeart/2018/2/layout/IconVerticalSolidList"/>
    <dgm:cxn modelId="{2537E507-90C5-4909-B6B9-39F3A8EB7140}" type="presParOf" srcId="{028679F9-3B1C-4840-B3B1-987B51258D72}" destId="{373319BF-15AE-4BA5-962D-F36299CE52A6}" srcOrd="1" destOrd="0" presId="urn:microsoft.com/office/officeart/2018/2/layout/IconVerticalSolidList"/>
    <dgm:cxn modelId="{8A9F1648-1D16-4876-BD25-9D9F4589A389}" type="presParOf" srcId="{028679F9-3B1C-4840-B3B1-987B51258D72}" destId="{A30D8B54-4AE1-427E-B086-48589402AC24}" srcOrd="2" destOrd="0" presId="urn:microsoft.com/office/officeart/2018/2/layout/IconVerticalSolidList"/>
    <dgm:cxn modelId="{D69B0F62-4F9C-4F35-9277-2DAA194FB7C0}" type="presParOf" srcId="{A30D8B54-4AE1-427E-B086-48589402AC24}" destId="{BDC42C8B-8932-4F20-ACF3-A552D4790343}" srcOrd="0" destOrd="0" presId="urn:microsoft.com/office/officeart/2018/2/layout/IconVerticalSolidList"/>
    <dgm:cxn modelId="{A487EAF0-0D8E-455F-B567-A20DB0D65BD2}" type="presParOf" srcId="{A30D8B54-4AE1-427E-B086-48589402AC24}" destId="{9A1F779F-1743-401F-BF1C-1937D2ED9307}" srcOrd="1" destOrd="0" presId="urn:microsoft.com/office/officeart/2018/2/layout/IconVerticalSolidList"/>
    <dgm:cxn modelId="{94E93727-8E2C-43DF-A495-3037E2413BC1}" type="presParOf" srcId="{A30D8B54-4AE1-427E-B086-48589402AC24}" destId="{3100BF19-5426-41ED-9521-64E0FFCD31BA}" srcOrd="2" destOrd="0" presId="urn:microsoft.com/office/officeart/2018/2/layout/IconVerticalSolidList"/>
    <dgm:cxn modelId="{2764D271-86EC-4766-A33A-9D3E0F62E266}" type="presParOf" srcId="{A30D8B54-4AE1-427E-B086-48589402AC24}" destId="{912B8B20-4573-4569-8712-E14093DEA769}" srcOrd="3" destOrd="0" presId="urn:microsoft.com/office/officeart/2018/2/layout/IconVerticalSolidList"/>
    <dgm:cxn modelId="{378D7E82-3108-4F3B-B2A0-1C01232DBC77}" type="presParOf" srcId="{028679F9-3B1C-4840-B3B1-987B51258D72}" destId="{B449AD34-5A18-4E15-A287-B47972D57702}" srcOrd="3" destOrd="0" presId="urn:microsoft.com/office/officeart/2018/2/layout/IconVerticalSolidList"/>
    <dgm:cxn modelId="{5579F6B8-5316-4F7C-BB98-38F6E750B2CF}" type="presParOf" srcId="{028679F9-3B1C-4840-B3B1-987B51258D72}" destId="{D686C030-69D3-4EDC-A445-BBB5EA9EAC03}" srcOrd="4" destOrd="0" presId="urn:microsoft.com/office/officeart/2018/2/layout/IconVerticalSolidList"/>
    <dgm:cxn modelId="{9D37FD1C-07B6-4F27-A02B-48F337312D25}" type="presParOf" srcId="{D686C030-69D3-4EDC-A445-BBB5EA9EAC03}" destId="{E4DA6183-3C0A-4998-9A4C-35827A0A539E}" srcOrd="0" destOrd="0" presId="urn:microsoft.com/office/officeart/2018/2/layout/IconVerticalSolidList"/>
    <dgm:cxn modelId="{9292A917-063C-4D78-8CB0-432577050564}" type="presParOf" srcId="{D686C030-69D3-4EDC-A445-BBB5EA9EAC03}" destId="{55594B7A-1150-4FA9-8A89-F0A28FB1726D}" srcOrd="1" destOrd="0" presId="urn:microsoft.com/office/officeart/2018/2/layout/IconVerticalSolidList"/>
    <dgm:cxn modelId="{3EA2E130-451D-44F1-A683-9AD84F43F93E}" type="presParOf" srcId="{D686C030-69D3-4EDC-A445-BBB5EA9EAC03}" destId="{F0859F0F-CAC2-4E48-8585-64D1AD014643}" srcOrd="2" destOrd="0" presId="urn:microsoft.com/office/officeart/2018/2/layout/IconVerticalSolidList"/>
    <dgm:cxn modelId="{31DE3505-58AB-4485-968B-9E6A4286830D}" type="presParOf" srcId="{D686C030-69D3-4EDC-A445-BBB5EA9EAC03}" destId="{1BA867D8-9F83-4641-979D-BA4B6B9284FA}" srcOrd="3" destOrd="0" presId="urn:microsoft.com/office/officeart/2018/2/layout/IconVerticalSolidList"/>
    <dgm:cxn modelId="{F9B76962-9202-4980-A0C4-CC6409923BC0}" type="presParOf" srcId="{028679F9-3B1C-4840-B3B1-987B51258D72}" destId="{1B8BB196-A0F7-4D45-AB7D-B539D0689C33}" srcOrd="5" destOrd="0" presId="urn:microsoft.com/office/officeart/2018/2/layout/IconVerticalSolidList"/>
    <dgm:cxn modelId="{325AEC52-4B3D-4618-BA79-6036EB606FBA}" type="presParOf" srcId="{028679F9-3B1C-4840-B3B1-987B51258D72}" destId="{9C4E2F55-CE38-49BE-B815-5741306B04C4}" srcOrd="6" destOrd="0" presId="urn:microsoft.com/office/officeart/2018/2/layout/IconVerticalSolidList"/>
    <dgm:cxn modelId="{DCD52110-FA7D-4E33-92C5-41501B4CD17C}" type="presParOf" srcId="{9C4E2F55-CE38-49BE-B815-5741306B04C4}" destId="{320A7186-FD31-41ED-A34A-C9961C712703}" srcOrd="0" destOrd="0" presId="urn:microsoft.com/office/officeart/2018/2/layout/IconVerticalSolidList"/>
    <dgm:cxn modelId="{926F461A-4CBD-4D1A-8E95-30B242E7ABA5}" type="presParOf" srcId="{9C4E2F55-CE38-49BE-B815-5741306B04C4}" destId="{4214A387-14EA-49BD-9B76-4CE19507A4CE}" srcOrd="1" destOrd="0" presId="urn:microsoft.com/office/officeart/2018/2/layout/IconVerticalSolidList"/>
    <dgm:cxn modelId="{4CFF4BAD-04BA-406A-9E3D-5B1A0C9481E5}" type="presParOf" srcId="{9C4E2F55-CE38-49BE-B815-5741306B04C4}" destId="{ED80072C-E8E2-439F-91AD-2DAFAFEFDECD}" srcOrd="2" destOrd="0" presId="urn:microsoft.com/office/officeart/2018/2/layout/IconVerticalSolidList"/>
    <dgm:cxn modelId="{E7291780-308A-440E-92A9-43E62C791B43}" type="presParOf" srcId="{9C4E2F55-CE38-49BE-B815-5741306B04C4}" destId="{2221FF6D-5324-4B17-92DA-B5396C9D0F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E2C851-BC36-4ADB-BBD6-5CDC68A990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2858F5-5D6E-4E6D-AE4F-C23B13DB68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Zero-Knowledge Authentication Research:</a:t>
          </a:r>
          <a:endParaRPr lang="en-US" b="1" dirty="0"/>
        </a:p>
      </dgm:t>
    </dgm:pt>
    <dgm:pt modelId="{A33BC4C5-6322-4DD7-957E-2B22DB5A6AFF}" type="parTrans" cxnId="{53104259-1397-49A2-B36D-D4E0262F9E64}">
      <dgm:prSet/>
      <dgm:spPr/>
      <dgm:t>
        <a:bodyPr/>
        <a:lstStyle/>
        <a:p>
          <a:endParaRPr lang="en-US"/>
        </a:p>
      </dgm:t>
    </dgm:pt>
    <dgm:pt modelId="{4DD774DD-9BFE-4394-9A6F-08DD3FDF30B7}" type="sibTrans" cxnId="{53104259-1397-49A2-B36D-D4E0262F9E64}">
      <dgm:prSet/>
      <dgm:spPr/>
      <dgm:t>
        <a:bodyPr/>
        <a:lstStyle/>
        <a:p>
          <a:endParaRPr lang="en-US"/>
        </a:p>
      </dgm:t>
    </dgm:pt>
    <dgm:pt modelId="{A04488CF-3D2F-4069-AF57-E269A34630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Theoretical foundations</a:t>
          </a:r>
          <a:r>
            <a:rPr lang="en-GB" dirty="0"/>
            <a:t> established by Goldwasser, Micali &amp; Rackoff (1989)</a:t>
          </a:r>
          <a:endParaRPr lang="en-US" dirty="0"/>
        </a:p>
      </dgm:t>
    </dgm:pt>
    <dgm:pt modelId="{5B0212BA-AB26-49CF-8663-329A1D4DB07A}" type="parTrans" cxnId="{BEA85CD5-A2A7-464C-9439-1B38E0119D40}">
      <dgm:prSet/>
      <dgm:spPr/>
      <dgm:t>
        <a:bodyPr/>
        <a:lstStyle/>
        <a:p>
          <a:endParaRPr lang="en-US"/>
        </a:p>
      </dgm:t>
    </dgm:pt>
    <dgm:pt modelId="{957D6368-75BC-48A0-BD0E-16D2FA5182E8}" type="sibTrans" cxnId="{BEA85CD5-A2A7-464C-9439-1B38E0119D40}">
      <dgm:prSet/>
      <dgm:spPr/>
      <dgm:t>
        <a:bodyPr/>
        <a:lstStyle/>
        <a:p>
          <a:endParaRPr lang="en-US"/>
        </a:p>
      </dgm:t>
    </dgm:pt>
    <dgm:pt modelId="{A1C93CC5-5829-46C3-A003-6F0DFC32A5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ZK-PAP protocols enable secure authentication without credential transmission (Datta, 2013)</a:t>
          </a:r>
          <a:endParaRPr lang="en-US" dirty="0"/>
        </a:p>
      </dgm:t>
    </dgm:pt>
    <dgm:pt modelId="{657A2A37-A786-43EE-9144-1371B02937D7}" type="parTrans" cxnId="{C8D20A16-19FD-4B1A-91AD-28F893F9004F}">
      <dgm:prSet/>
      <dgm:spPr/>
      <dgm:t>
        <a:bodyPr/>
        <a:lstStyle/>
        <a:p>
          <a:endParaRPr lang="en-US"/>
        </a:p>
      </dgm:t>
    </dgm:pt>
    <dgm:pt modelId="{DB84EEDB-9189-4C66-AB43-A2D1B42718E4}" type="sibTrans" cxnId="{C8D20A16-19FD-4B1A-91AD-28F893F9004F}">
      <dgm:prSet/>
      <dgm:spPr/>
      <dgm:t>
        <a:bodyPr/>
        <a:lstStyle/>
        <a:p>
          <a:endParaRPr lang="en-US"/>
        </a:p>
      </dgm:t>
    </dgm:pt>
    <dgm:pt modelId="{028679F9-3B1C-4840-B3B1-987B51258D72}" type="pres">
      <dgm:prSet presAssocID="{1EE2C851-BC36-4ADB-BBD6-5CDC68A9908C}" presName="root" presStyleCnt="0">
        <dgm:presLayoutVars>
          <dgm:dir/>
          <dgm:resizeHandles val="exact"/>
        </dgm:presLayoutVars>
      </dgm:prSet>
      <dgm:spPr/>
    </dgm:pt>
    <dgm:pt modelId="{3C64289D-6E84-4FFB-8658-D9A003236B49}" type="pres">
      <dgm:prSet presAssocID="{A62858F5-5D6E-4E6D-AE4F-C23B13DB683E}" presName="compNode" presStyleCnt="0"/>
      <dgm:spPr/>
    </dgm:pt>
    <dgm:pt modelId="{2FAD9F35-175E-4DFF-9BAE-CE08A530413E}" type="pres">
      <dgm:prSet presAssocID="{A62858F5-5D6E-4E6D-AE4F-C23B13DB683E}" presName="bgRect" presStyleLbl="bgShp" presStyleIdx="0" presStyleCnt="3"/>
      <dgm:spPr/>
    </dgm:pt>
    <dgm:pt modelId="{0A8F661D-A2C2-4AB7-90D0-89D4D1987F51}" type="pres">
      <dgm:prSet presAssocID="{A62858F5-5D6E-4E6D-AE4F-C23B13DB68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BB5180D-DBD8-4F37-BC07-EFA59A02E3B3}" type="pres">
      <dgm:prSet presAssocID="{A62858F5-5D6E-4E6D-AE4F-C23B13DB683E}" presName="spaceRect" presStyleCnt="0"/>
      <dgm:spPr/>
    </dgm:pt>
    <dgm:pt modelId="{72AD330E-9CD1-46E3-8BA7-DF44EB243A81}" type="pres">
      <dgm:prSet presAssocID="{A62858F5-5D6E-4E6D-AE4F-C23B13DB683E}" presName="parTx" presStyleLbl="revTx" presStyleIdx="0" presStyleCnt="3">
        <dgm:presLayoutVars>
          <dgm:chMax val="0"/>
          <dgm:chPref val="0"/>
        </dgm:presLayoutVars>
      </dgm:prSet>
      <dgm:spPr/>
    </dgm:pt>
    <dgm:pt modelId="{373319BF-15AE-4BA5-962D-F36299CE52A6}" type="pres">
      <dgm:prSet presAssocID="{4DD774DD-9BFE-4394-9A6F-08DD3FDF30B7}" presName="sibTrans" presStyleCnt="0"/>
      <dgm:spPr/>
    </dgm:pt>
    <dgm:pt modelId="{D686C030-69D3-4EDC-A445-BBB5EA9EAC03}" type="pres">
      <dgm:prSet presAssocID="{A04488CF-3D2F-4069-AF57-E269A346306C}" presName="compNode" presStyleCnt="0"/>
      <dgm:spPr/>
    </dgm:pt>
    <dgm:pt modelId="{E4DA6183-3C0A-4998-9A4C-35827A0A539E}" type="pres">
      <dgm:prSet presAssocID="{A04488CF-3D2F-4069-AF57-E269A346306C}" presName="bgRect" presStyleLbl="bgShp" presStyleIdx="1" presStyleCnt="3"/>
      <dgm:spPr/>
    </dgm:pt>
    <dgm:pt modelId="{55594B7A-1150-4FA9-8A89-F0A28FB1726D}" type="pres">
      <dgm:prSet presAssocID="{A04488CF-3D2F-4069-AF57-E269A34630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0859F0F-CAC2-4E48-8585-64D1AD014643}" type="pres">
      <dgm:prSet presAssocID="{A04488CF-3D2F-4069-AF57-E269A346306C}" presName="spaceRect" presStyleCnt="0"/>
      <dgm:spPr/>
    </dgm:pt>
    <dgm:pt modelId="{1BA867D8-9F83-4641-979D-BA4B6B9284FA}" type="pres">
      <dgm:prSet presAssocID="{A04488CF-3D2F-4069-AF57-E269A346306C}" presName="parTx" presStyleLbl="revTx" presStyleIdx="1" presStyleCnt="3">
        <dgm:presLayoutVars>
          <dgm:chMax val="0"/>
          <dgm:chPref val="0"/>
        </dgm:presLayoutVars>
      </dgm:prSet>
      <dgm:spPr/>
    </dgm:pt>
    <dgm:pt modelId="{1B8BB196-A0F7-4D45-AB7D-B539D0689C33}" type="pres">
      <dgm:prSet presAssocID="{957D6368-75BC-48A0-BD0E-16D2FA5182E8}" presName="sibTrans" presStyleCnt="0"/>
      <dgm:spPr/>
    </dgm:pt>
    <dgm:pt modelId="{9C4E2F55-CE38-49BE-B815-5741306B04C4}" type="pres">
      <dgm:prSet presAssocID="{A1C93CC5-5829-46C3-A003-6F0DFC32A56B}" presName="compNode" presStyleCnt="0"/>
      <dgm:spPr/>
    </dgm:pt>
    <dgm:pt modelId="{320A7186-FD31-41ED-A34A-C9961C712703}" type="pres">
      <dgm:prSet presAssocID="{A1C93CC5-5829-46C3-A003-6F0DFC32A56B}" presName="bgRect" presStyleLbl="bgShp" presStyleIdx="2" presStyleCnt="3"/>
      <dgm:spPr/>
    </dgm:pt>
    <dgm:pt modelId="{4214A387-14EA-49BD-9B76-4CE19507A4CE}" type="pres">
      <dgm:prSet presAssocID="{A1C93CC5-5829-46C3-A003-6F0DFC32A5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D80072C-E8E2-439F-91AD-2DAFAFEFDECD}" type="pres">
      <dgm:prSet presAssocID="{A1C93CC5-5829-46C3-A003-6F0DFC32A56B}" presName="spaceRect" presStyleCnt="0"/>
      <dgm:spPr/>
    </dgm:pt>
    <dgm:pt modelId="{2221FF6D-5324-4B17-92DA-B5396C9D0F51}" type="pres">
      <dgm:prSet presAssocID="{A1C93CC5-5829-46C3-A003-6F0DFC32A5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5E470F-A0CF-4DB5-BE4F-020778376574}" type="presOf" srcId="{A04488CF-3D2F-4069-AF57-E269A346306C}" destId="{1BA867D8-9F83-4641-979D-BA4B6B9284FA}" srcOrd="0" destOrd="0" presId="urn:microsoft.com/office/officeart/2018/2/layout/IconVerticalSolidList"/>
    <dgm:cxn modelId="{C8D20A16-19FD-4B1A-91AD-28F893F9004F}" srcId="{1EE2C851-BC36-4ADB-BBD6-5CDC68A9908C}" destId="{A1C93CC5-5829-46C3-A003-6F0DFC32A56B}" srcOrd="2" destOrd="0" parTransId="{657A2A37-A786-43EE-9144-1371B02937D7}" sibTransId="{DB84EEDB-9189-4C66-AB43-A2D1B42718E4}"/>
    <dgm:cxn modelId="{7D1FF846-4FC5-444D-92FF-5B772CFEBEC4}" type="presOf" srcId="{A62858F5-5D6E-4E6D-AE4F-C23B13DB683E}" destId="{72AD330E-9CD1-46E3-8BA7-DF44EB243A81}" srcOrd="0" destOrd="0" presId="urn:microsoft.com/office/officeart/2018/2/layout/IconVerticalSolidList"/>
    <dgm:cxn modelId="{53104259-1397-49A2-B36D-D4E0262F9E64}" srcId="{1EE2C851-BC36-4ADB-BBD6-5CDC68A9908C}" destId="{A62858F5-5D6E-4E6D-AE4F-C23B13DB683E}" srcOrd="0" destOrd="0" parTransId="{A33BC4C5-6322-4DD7-957E-2B22DB5A6AFF}" sibTransId="{4DD774DD-9BFE-4394-9A6F-08DD3FDF30B7}"/>
    <dgm:cxn modelId="{0D35D05A-DC73-4332-B200-764CAF67C7AB}" type="presOf" srcId="{1EE2C851-BC36-4ADB-BBD6-5CDC68A9908C}" destId="{028679F9-3B1C-4840-B3B1-987B51258D72}" srcOrd="0" destOrd="0" presId="urn:microsoft.com/office/officeart/2018/2/layout/IconVerticalSolidList"/>
    <dgm:cxn modelId="{4EA37CCF-F3B7-4B8C-93F8-3453A1C4CE79}" type="presOf" srcId="{A1C93CC5-5829-46C3-A003-6F0DFC32A56B}" destId="{2221FF6D-5324-4B17-92DA-B5396C9D0F51}" srcOrd="0" destOrd="0" presId="urn:microsoft.com/office/officeart/2018/2/layout/IconVerticalSolidList"/>
    <dgm:cxn modelId="{BEA85CD5-A2A7-464C-9439-1B38E0119D40}" srcId="{1EE2C851-BC36-4ADB-BBD6-5CDC68A9908C}" destId="{A04488CF-3D2F-4069-AF57-E269A346306C}" srcOrd="1" destOrd="0" parTransId="{5B0212BA-AB26-49CF-8663-329A1D4DB07A}" sibTransId="{957D6368-75BC-48A0-BD0E-16D2FA5182E8}"/>
    <dgm:cxn modelId="{832BCDF8-ED49-40CF-AA7F-0F7B94C524BE}" type="presParOf" srcId="{028679F9-3B1C-4840-B3B1-987B51258D72}" destId="{3C64289D-6E84-4FFB-8658-D9A003236B49}" srcOrd="0" destOrd="0" presId="urn:microsoft.com/office/officeart/2018/2/layout/IconVerticalSolidList"/>
    <dgm:cxn modelId="{9EB4559C-655E-4E26-8CD9-EC8736027F3D}" type="presParOf" srcId="{3C64289D-6E84-4FFB-8658-D9A003236B49}" destId="{2FAD9F35-175E-4DFF-9BAE-CE08A530413E}" srcOrd="0" destOrd="0" presId="urn:microsoft.com/office/officeart/2018/2/layout/IconVerticalSolidList"/>
    <dgm:cxn modelId="{C5FA6D83-BF48-4911-8AA6-E9E6E317C651}" type="presParOf" srcId="{3C64289D-6E84-4FFB-8658-D9A003236B49}" destId="{0A8F661D-A2C2-4AB7-90D0-89D4D1987F51}" srcOrd="1" destOrd="0" presId="urn:microsoft.com/office/officeart/2018/2/layout/IconVerticalSolidList"/>
    <dgm:cxn modelId="{406A1114-0D61-4C38-893C-95C83206A1E8}" type="presParOf" srcId="{3C64289D-6E84-4FFB-8658-D9A003236B49}" destId="{ABB5180D-DBD8-4F37-BC07-EFA59A02E3B3}" srcOrd="2" destOrd="0" presId="urn:microsoft.com/office/officeart/2018/2/layout/IconVerticalSolidList"/>
    <dgm:cxn modelId="{30D8F0AE-8880-48CC-833F-5670A4CF8E41}" type="presParOf" srcId="{3C64289D-6E84-4FFB-8658-D9A003236B49}" destId="{72AD330E-9CD1-46E3-8BA7-DF44EB243A81}" srcOrd="3" destOrd="0" presId="urn:microsoft.com/office/officeart/2018/2/layout/IconVerticalSolidList"/>
    <dgm:cxn modelId="{62E9EB6E-3841-46F2-A490-2D836CF93478}" type="presParOf" srcId="{028679F9-3B1C-4840-B3B1-987B51258D72}" destId="{373319BF-15AE-4BA5-962D-F36299CE52A6}" srcOrd="1" destOrd="0" presId="urn:microsoft.com/office/officeart/2018/2/layout/IconVerticalSolidList"/>
    <dgm:cxn modelId="{E39D44E3-8CFD-4616-8D8A-816C0FE683F9}" type="presParOf" srcId="{028679F9-3B1C-4840-B3B1-987B51258D72}" destId="{D686C030-69D3-4EDC-A445-BBB5EA9EAC03}" srcOrd="2" destOrd="0" presId="urn:microsoft.com/office/officeart/2018/2/layout/IconVerticalSolidList"/>
    <dgm:cxn modelId="{34A8FA69-2DF8-4338-AF59-50CC9DADF961}" type="presParOf" srcId="{D686C030-69D3-4EDC-A445-BBB5EA9EAC03}" destId="{E4DA6183-3C0A-4998-9A4C-35827A0A539E}" srcOrd="0" destOrd="0" presId="urn:microsoft.com/office/officeart/2018/2/layout/IconVerticalSolidList"/>
    <dgm:cxn modelId="{7EF0986C-8683-473E-AA3D-2AB0CD8D973D}" type="presParOf" srcId="{D686C030-69D3-4EDC-A445-BBB5EA9EAC03}" destId="{55594B7A-1150-4FA9-8A89-F0A28FB1726D}" srcOrd="1" destOrd="0" presId="urn:microsoft.com/office/officeart/2018/2/layout/IconVerticalSolidList"/>
    <dgm:cxn modelId="{CDAD70D2-1331-4DA3-8855-A89BC396D0D9}" type="presParOf" srcId="{D686C030-69D3-4EDC-A445-BBB5EA9EAC03}" destId="{F0859F0F-CAC2-4E48-8585-64D1AD014643}" srcOrd="2" destOrd="0" presId="urn:microsoft.com/office/officeart/2018/2/layout/IconVerticalSolidList"/>
    <dgm:cxn modelId="{37B5EE26-7413-4E7C-9C8B-67B821B5E6AB}" type="presParOf" srcId="{D686C030-69D3-4EDC-A445-BBB5EA9EAC03}" destId="{1BA867D8-9F83-4641-979D-BA4B6B9284FA}" srcOrd="3" destOrd="0" presId="urn:microsoft.com/office/officeart/2018/2/layout/IconVerticalSolidList"/>
    <dgm:cxn modelId="{9696B614-E8F5-4157-9897-9E92EC4B35B3}" type="presParOf" srcId="{028679F9-3B1C-4840-B3B1-987B51258D72}" destId="{1B8BB196-A0F7-4D45-AB7D-B539D0689C33}" srcOrd="3" destOrd="0" presId="urn:microsoft.com/office/officeart/2018/2/layout/IconVerticalSolidList"/>
    <dgm:cxn modelId="{57FB475C-B0DE-4BF2-98BF-54209639B2D6}" type="presParOf" srcId="{028679F9-3B1C-4840-B3B1-987B51258D72}" destId="{9C4E2F55-CE38-49BE-B815-5741306B04C4}" srcOrd="4" destOrd="0" presId="urn:microsoft.com/office/officeart/2018/2/layout/IconVerticalSolidList"/>
    <dgm:cxn modelId="{CF451427-E5E1-48B6-83A4-5A109D760756}" type="presParOf" srcId="{9C4E2F55-CE38-49BE-B815-5741306B04C4}" destId="{320A7186-FD31-41ED-A34A-C9961C712703}" srcOrd="0" destOrd="0" presId="urn:microsoft.com/office/officeart/2018/2/layout/IconVerticalSolidList"/>
    <dgm:cxn modelId="{F7397F2F-5596-4B55-96FB-7C6D3932DB32}" type="presParOf" srcId="{9C4E2F55-CE38-49BE-B815-5741306B04C4}" destId="{4214A387-14EA-49BD-9B76-4CE19507A4CE}" srcOrd="1" destOrd="0" presId="urn:microsoft.com/office/officeart/2018/2/layout/IconVerticalSolidList"/>
    <dgm:cxn modelId="{1261E506-5D29-49FF-A78C-EC8EFB396356}" type="presParOf" srcId="{9C4E2F55-CE38-49BE-B815-5741306B04C4}" destId="{ED80072C-E8E2-439F-91AD-2DAFAFEFDECD}" srcOrd="2" destOrd="0" presId="urn:microsoft.com/office/officeart/2018/2/layout/IconVerticalSolidList"/>
    <dgm:cxn modelId="{FA0C4C3E-3A2C-4237-8A2E-50F4C1FDFBA8}" type="presParOf" srcId="{9C4E2F55-CE38-49BE-B815-5741306B04C4}" destId="{2221FF6D-5324-4B17-92DA-B5396C9D0F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88DB12-D6BF-4681-A0BB-FB91FC1962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61A20-1A3D-4C85-B973-434F34C3EF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Biometric + Zero-Knowledge Integration:</a:t>
          </a:r>
          <a:r>
            <a:rPr lang="en-GB" dirty="0"/>
            <a:t> There are limited implementations in consumer tools in adoption of both the introduction of biometric integration and Zero-knowledge integration.</a:t>
          </a:r>
          <a:endParaRPr lang="en-US" dirty="0"/>
        </a:p>
      </dgm:t>
    </dgm:pt>
    <dgm:pt modelId="{C489A6C7-E190-4DD2-9A7F-9734FF5496D1}" type="parTrans" cxnId="{A04344FF-4668-4737-B4D6-EEDE6B8AB61E}">
      <dgm:prSet/>
      <dgm:spPr/>
      <dgm:t>
        <a:bodyPr/>
        <a:lstStyle/>
        <a:p>
          <a:endParaRPr lang="en-US"/>
        </a:p>
      </dgm:t>
    </dgm:pt>
    <dgm:pt modelId="{F6EF2D02-928A-4FCC-BE50-2C7772214F90}" type="sibTrans" cxnId="{A04344FF-4668-4737-B4D6-EEDE6B8AB61E}">
      <dgm:prSet/>
      <dgm:spPr/>
      <dgm:t>
        <a:bodyPr/>
        <a:lstStyle/>
        <a:p>
          <a:endParaRPr lang="en-US"/>
        </a:p>
      </dgm:t>
    </dgm:pt>
    <dgm:pt modelId="{646BB361-68B9-429F-A052-3FE3C247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Distributed Recovery:</a:t>
          </a:r>
          <a:r>
            <a:rPr lang="en-GB" dirty="0"/>
            <a:t> No mainstream adoption of Shamir’s Secret Sharing for password managers. In research this was a bit taboo as Shamir's secret sharing is more allocated to bigger projects.</a:t>
          </a:r>
          <a:endParaRPr lang="en-US" dirty="0"/>
        </a:p>
      </dgm:t>
    </dgm:pt>
    <dgm:pt modelId="{6C29DA13-052F-4481-B5AE-885F2516FEEA}" type="parTrans" cxnId="{E058AF0A-B5E7-4A21-A37B-2313FDCAA749}">
      <dgm:prSet/>
      <dgm:spPr/>
      <dgm:t>
        <a:bodyPr/>
        <a:lstStyle/>
        <a:p>
          <a:endParaRPr lang="en-US"/>
        </a:p>
      </dgm:t>
    </dgm:pt>
    <dgm:pt modelId="{58334716-2B2F-42C5-8E2A-6780B6A7E11E}" type="sibTrans" cxnId="{E058AF0A-B5E7-4A21-A37B-2313FDCAA749}">
      <dgm:prSet/>
      <dgm:spPr/>
      <dgm:t>
        <a:bodyPr/>
        <a:lstStyle/>
        <a:p>
          <a:endParaRPr lang="en-US"/>
        </a:p>
      </dgm:t>
    </dgm:pt>
    <dgm:pt modelId="{4969A21D-7A56-4835-820B-F39F5894D8C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b="1"/>
            <a:t>Missing unified framework</a:t>
          </a:r>
          <a:r>
            <a:rPr lang="en-GB" b="0"/>
            <a:t> </a:t>
          </a:r>
          <a:r>
            <a:rPr lang="en-GB"/>
            <a:t>combining "something you know, have, and are" in ZK systems</a:t>
          </a:r>
          <a:endParaRPr lang="en-US"/>
        </a:p>
      </dgm:t>
    </dgm:pt>
    <dgm:pt modelId="{21E52604-CBDC-45DC-9DF9-E08E9A64ACB7}" type="parTrans" cxnId="{0E27CDA7-8D03-4B75-9E68-D3B359E155A8}">
      <dgm:prSet/>
      <dgm:spPr/>
      <dgm:t>
        <a:bodyPr/>
        <a:lstStyle/>
        <a:p>
          <a:endParaRPr lang="en-US"/>
        </a:p>
      </dgm:t>
    </dgm:pt>
    <dgm:pt modelId="{6FEE9FD0-A5D9-4DBF-BBE4-5C666260E116}" type="sibTrans" cxnId="{0E27CDA7-8D03-4B75-9E68-D3B359E155A8}">
      <dgm:prSet/>
      <dgm:spPr/>
      <dgm:t>
        <a:bodyPr/>
        <a:lstStyle/>
        <a:p>
          <a:endParaRPr lang="en-US"/>
        </a:p>
      </dgm:t>
    </dgm:pt>
    <dgm:pt modelId="{A5E91576-41B1-47AF-81B8-F3A25C66F62C}" type="pres">
      <dgm:prSet presAssocID="{B788DB12-D6BF-4681-A0BB-FB91FC1962CC}" presName="root" presStyleCnt="0">
        <dgm:presLayoutVars>
          <dgm:dir/>
          <dgm:resizeHandles val="exact"/>
        </dgm:presLayoutVars>
      </dgm:prSet>
      <dgm:spPr/>
    </dgm:pt>
    <dgm:pt modelId="{D94EAB1C-83FB-4E1C-93AF-F0CAA91F9034}" type="pres">
      <dgm:prSet presAssocID="{19961A20-1A3D-4C85-B973-434F34C3EFFD}" presName="compNode" presStyleCnt="0"/>
      <dgm:spPr/>
    </dgm:pt>
    <dgm:pt modelId="{071FB775-BC37-4832-9BF5-1C2E6F1BD38F}" type="pres">
      <dgm:prSet presAssocID="{19961A20-1A3D-4C85-B973-434F34C3EFFD}" presName="bgRect" presStyleLbl="bgShp" presStyleIdx="0" presStyleCnt="3"/>
      <dgm:spPr/>
    </dgm:pt>
    <dgm:pt modelId="{125A1244-5D58-4F73-B5ED-8EFFE884F0F4}" type="pres">
      <dgm:prSet presAssocID="{19961A20-1A3D-4C85-B973-434F34C3EF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B28BCF-7901-4B9A-807E-E6738C801082}" type="pres">
      <dgm:prSet presAssocID="{19961A20-1A3D-4C85-B973-434F34C3EFFD}" presName="spaceRect" presStyleCnt="0"/>
      <dgm:spPr/>
    </dgm:pt>
    <dgm:pt modelId="{F077F2A1-77EE-4EAF-A700-05C50BEA76A7}" type="pres">
      <dgm:prSet presAssocID="{19961A20-1A3D-4C85-B973-434F34C3EFFD}" presName="parTx" presStyleLbl="revTx" presStyleIdx="0" presStyleCnt="3">
        <dgm:presLayoutVars>
          <dgm:chMax val="0"/>
          <dgm:chPref val="0"/>
        </dgm:presLayoutVars>
      </dgm:prSet>
      <dgm:spPr/>
    </dgm:pt>
    <dgm:pt modelId="{E1DB7B3F-348A-4279-BB8E-CB02CC24C52E}" type="pres">
      <dgm:prSet presAssocID="{F6EF2D02-928A-4FCC-BE50-2C7772214F90}" presName="sibTrans" presStyleCnt="0"/>
      <dgm:spPr/>
    </dgm:pt>
    <dgm:pt modelId="{9021854F-FA04-4757-B380-4FDC562F9105}" type="pres">
      <dgm:prSet presAssocID="{646BB361-68B9-429F-A052-3FE3C247FF77}" presName="compNode" presStyleCnt="0"/>
      <dgm:spPr/>
    </dgm:pt>
    <dgm:pt modelId="{AE9D9F4D-E59B-4C1F-B056-765631B90762}" type="pres">
      <dgm:prSet presAssocID="{646BB361-68B9-429F-A052-3FE3C247FF77}" presName="bgRect" presStyleLbl="bgShp" presStyleIdx="1" presStyleCnt="3"/>
      <dgm:spPr/>
    </dgm:pt>
    <dgm:pt modelId="{1996CE06-685A-4781-A2C8-B2A77B7CCDBA}" type="pres">
      <dgm:prSet presAssocID="{646BB361-68B9-429F-A052-3FE3C247FF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08F93AF9-114C-482D-ACFC-B67A290A61F6}" type="pres">
      <dgm:prSet presAssocID="{646BB361-68B9-429F-A052-3FE3C247FF77}" presName="spaceRect" presStyleCnt="0"/>
      <dgm:spPr/>
    </dgm:pt>
    <dgm:pt modelId="{6AC209C5-386B-4BBB-9FFC-4665C7C10532}" type="pres">
      <dgm:prSet presAssocID="{646BB361-68B9-429F-A052-3FE3C247FF77}" presName="parTx" presStyleLbl="revTx" presStyleIdx="1" presStyleCnt="3">
        <dgm:presLayoutVars>
          <dgm:chMax val="0"/>
          <dgm:chPref val="0"/>
        </dgm:presLayoutVars>
      </dgm:prSet>
      <dgm:spPr/>
    </dgm:pt>
    <dgm:pt modelId="{7EAB48FB-7A5A-4CA8-B2CF-0EEE00E327E8}" type="pres">
      <dgm:prSet presAssocID="{58334716-2B2F-42C5-8E2A-6780B6A7E11E}" presName="sibTrans" presStyleCnt="0"/>
      <dgm:spPr/>
    </dgm:pt>
    <dgm:pt modelId="{458FDB8F-AD46-45EE-BB94-100495833E26}" type="pres">
      <dgm:prSet presAssocID="{4969A21D-7A56-4835-820B-F39F5894D8CA}" presName="compNode" presStyleCnt="0"/>
      <dgm:spPr/>
    </dgm:pt>
    <dgm:pt modelId="{1D7999E7-E6A6-4097-BC7A-13A082B11DCE}" type="pres">
      <dgm:prSet presAssocID="{4969A21D-7A56-4835-820B-F39F5894D8CA}" presName="bgRect" presStyleLbl="bgShp" presStyleIdx="2" presStyleCnt="3"/>
      <dgm:spPr/>
    </dgm:pt>
    <dgm:pt modelId="{09968255-C772-49E5-8961-F8CC6B8453DB}" type="pres">
      <dgm:prSet presAssocID="{4969A21D-7A56-4835-820B-F39F5894D8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F690A82-5A46-47B3-A80C-A3768FA6E86D}" type="pres">
      <dgm:prSet presAssocID="{4969A21D-7A56-4835-820B-F39F5894D8CA}" presName="spaceRect" presStyleCnt="0"/>
      <dgm:spPr/>
    </dgm:pt>
    <dgm:pt modelId="{80CA9F78-3BDD-4CF1-88FF-F58F41881970}" type="pres">
      <dgm:prSet presAssocID="{4969A21D-7A56-4835-820B-F39F5894D8C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9D49206-5E3F-4AD6-9B13-C20AC957F1AF}" type="presOf" srcId="{646BB361-68B9-429F-A052-3FE3C247FF77}" destId="{6AC209C5-386B-4BBB-9FFC-4665C7C10532}" srcOrd="0" destOrd="0" presId="urn:microsoft.com/office/officeart/2018/2/layout/IconVerticalSolidList"/>
    <dgm:cxn modelId="{E058AF0A-B5E7-4A21-A37B-2313FDCAA749}" srcId="{B788DB12-D6BF-4681-A0BB-FB91FC1962CC}" destId="{646BB361-68B9-429F-A052-3FE3C247FF77}" srcOrd="1" destOrd="0" parTransId="{6C29DA13-052F-4481-B5AE-885F2516FEEA}" sibTransId="{58334716-2B2F-42C5-8E2A-6780B6A7E11E}"/>
    <dgm:cxn modelId="{E87D8C7F-82BB-44C4-8749-2D8FB894A446}" type="presOf" srcId="{B788DB12-D6BF-4681-A0BB-FB91FC1962CC}" destId="{A5E91576-41B1-47AF-81B8-F3A25C66F62C}" srcOrd="0" destOrd="0" presId="urn:microsoft.com/office/officeart/2018/2/layout/IconVerticalSolidList"/>
    <dgm:cxn modelId="{0E27CDA7-8D03-4B75-9E68-D3B359E155A8}" srcId="{B788DB12-D6BF-4681-A0BB-FB91FC1962CC}" destId="{4969A21D-7A56-4835-820B-F39F5894D8CA}" srcOrd="2" destOrd="0" parTransId="{21E52604-CBDC-45DC-9DF9-E08E9A64ACB7}" sibTransId="{6FEE9FD0-A5D9-4DBF-BBE4-5C666260E116}"/>
    <dgm:cxn modelId="{D84153BF-80B6-48C1-8994-F3558BF501F2}" type="presOf" srcId="{19961A20-1A3D-4C85-B973-434F34C3EFFD}" destId="{F077F2A1-77EE-4EAF-A700-05C50BEA76A7}" srcOrd="0" destOrd="0" presId="urn:microsoft.com/office/officeart/2018/2/layout/IconVerticalSolidList"/>
    <dgm:cxn modelId="{992703DE-95E7-45B0-83B2-E0D53AAE095A}" type="presOf" srcId="{4969A21D-7A56-4835-820B-F39F5894D8CA}" destId="{80CA9F78-3BDD-4CF1-88FF-F58F41881970}" srcOrd="0" destOrd="0" presId="urn:microsoft.com/office/officeart/2018/2/layout/IconVerticalSolidList"/>
    <dgm:cxn modelId="{A04344FF-4668-4737-B4D6-EEDE6B8AB61E}" srcId="{B788DB12-D6BF-4681-A0BB-FB91FC1962CC}" destId="{19961A20-1A3D-4C85-B973-434F34C3EFFD}" srcOrd="0" destOrd="0" parTransId="{C489A6C7-E190-4DD2-9A7F-9734FF5496D1}" sibTransId="{F6EF2D02-928A-4FCC-BE50-2C7772214F90}"/>
    <dgm:cxn modelId="{34D398D1-8088-49E5-B24A-3A32460BB930}" type="presParOf" srcId="{A5E91576-41B1-47AF-81B8-F3A25C66F62C}" destId="{D94EAB1C-83FB-4E1C-93AF-F0CAA91F9034}" srcOrd="0" destOrd="0" presId="urn:microsoft.com/office/officeart/2018/2/layout/IconVerticalSolidList"/>
    <dgm:cxn modelId="{8E69A3CD-A882-4F7A-ABA6-9BE277648D7F}" type="presParOf" srcId="{D94EAB1C-83FB-4E1C-93AF-F0CAA91F9034}" destId="{071FB775-BC37-4832-9BF5-1C2E6F1BD38F}" srcOrd="0" destOrd="0" presId="urn:microsoft.com/office/officeart/2018/2/layout/IconVerticalSolidList"/>
    <dgm:cxn modelId="{DDBB3ABF-B134-4BD7-A08F-583C06AA3B13}" type="presParOf" srcId="{D94EAB1C-83FB-4E1C-93AF-F0CAA91F9034}" destId="{125A1244-5D58-4F73-B5ED-8EFFE884F0F4}" srcOrd="1" destOrd="0" presId="urn:microsoft.com/office/officeart/2018/2/layout/IconVerticalSolidList"/>
    <dgm:cxn modelId="{ED447555-8142-4481-9958-7D2F2CA337BA}" type="presParOf" srcId="{D94EAB1C-83FB-4E1C-93AF-F0CAA91F9034}" destId="{DEB28BCF-7901-4B9A-807E-E6738C801082}" srcOrd="2" destOrd="0" presId="urn:microsoft.com/office/officeart/2018/2/layout/IconVerticalSolidList"/>
    <dgm:cxn modelId="{FC51F184-6B48-4FFE-A48E-AAED9C2BDAA6}" type="presParOf" srcId="{D94EAB1C-83FB-4E1C-93AF-F0CAA91F9034}" destId="{F077F2A1-77EE-4EAF-A700-05C50BEA76A7}" srcOrd="3" destOrd="0" presId="urn:microsoft.com/office/officeart/2018/2/layout/IconVerticalSolidList"/>
    <dgm:cxn modelId="{4AB24213-5FB6-4E76-BF00-373DB76AD30A}" type="presParOf" srcId="{A5E91576-41B1-47AF-81B8-F3A25C66F62C}" destId="{E1DB7B3F-348A-4279-BB8E-CB02CC24C52E}" srcOrd="1" destOrd="0" presId="urn:microsoft.com/office/officeart/2018/2/layout/IconVerticalSolidList"/>
    <dgm:cxn modelId="{EB7658C0-81CE-4EEB-836E-E600343CDCB3}" type="presParOf" srcId="{A5E91576-41B1-47AF-81B8-F3A25C66F62C}" destId="{9021854F-FA04-4757-B380-4FDC562F9105}" srcOrd="2" destOrd="0" presId="urn:microsoft.com/office/officeart/2018/2/layout/IconVerticalSolidList"/>
    <dgm:cxn modelId="{81F88C83-322D-4D2C-B6A6-96B81C7B8363}" type="presParOf" srcId="{9021854F-FA04-4757-B380-4FDC562F9105}" destId="{AE9D9F4D-E59B-4C1F-B056-765631B90762}" srcOrd="0" destOrd="0" presId="urn:microsoft.com/office/officeart/2018/2/layout/IconVerticalSolidList"/>
    <dgm:cxn modelId="{AA44BC63-54C2-41AB-AF35-8C1006784F6E}" type="presParOf" srcId="{9021854F-FA04-4757-B380-4FDC562F9105}" destId="{1996CE06-685A-4781-A2C8-B2A77B7CCDBA}" srcOrd="1" destOrd="0" presId="urn:microsoft.com/office/officeart/2018/2/layout/IconVerticalSolidList"/>
    <dgm:cxn modelId="{D047C018-8510-4C13-ABD7-8096B995A546}" type="presParOf" srcId="{9021854F-FA04-4757-B380-4FDC562F9105}" destId="{08F93AF9-114C-482D-ACFC-B67A290A61F6}" srcOrd="2" destOrd="0" presId="urn:microsoft.com/office/officeart/2018/2/layout/IconVerticalSolidList"/>
    <dgm:cxn modelId="{A67D158D-18B2-4039-9167-C29CEC31D533}" type="presParOf" srcId="{9021854F-FA04-4757-B380-4FDC562F9105}" destId="{6AC209C5-386B-4BBB-9FFC-4665C7C10532}" srcOrd="3" destOrd="0" presId="urn:microsoft.com/office/officeart/2018/2/layout/IconVerticalSolidList"/>
    <dgm:cxn modelId="{6407AA2A-F70A-4E10-ACAB-DC0001ECC952}" type="presParOf" srcId="{A5E91576-41B1-47AF-81B8-F3A25C66F62C}" destId="{7EAB48FB-7A5A-4CA8-B2CF-0EEE00E327E8}" srcOrd="3" destOrd="0" presId="urn:microsoft.com/office/officeart/2018/2/layout/IconVerticalSolidList"/>
    <dgm:cxn modelId="{3B2C4E3D-5892-416C-BDF9-F0C911BE7406}" type="presParOf" srcId="{A5E91576-41B1-47AF-81B8-F3A25C66F62C}" destId="{458FDB8F-AD46-45EE-BB94-100495833E26}" srcOrd="4" destOrd="0" presId="urn:microsoft.com/office/officeart/2018/2/layout/IconVerticalSolidList"/>
    <dgm:cxn modelId="{96749EDD-6F12-4D3E-9609-248DF51A1C35}" type="presParOf" srcId="{458FDB8F-AD46-45EE-BB94-100495833E26}" destId="{1D7999E7-E6A6-4097-BC7A-13A082B11DCE}" srcOrd="0" destOrd="0" presId="urn:microsoft.com/office/officeart/2018/2/layout/IconVerticalSolidList"/>
    <dgm:cxn modelId="{A9A057D5-26DB-4518-AAFE-58DA5A29C311}" type="presParOf" srcId="{458FDB8F-AD46-45EE-BB94-100495833E26}" destId="{09968255-C772-49E5-8961-F8CC6B8453DB}" srcOrd="1" destOrd="0" presId="urn:microsoft.com/office/officeart/2018/2/layout/IconVerticalSolidList"/>
    <dgm:cxn modelId="{2BFEEF06-FAC7-441B-8559-933B9FADC934}" type="presParOf" srcId="{458FDB8F-AD46-45EE-BB94-100495833E26}" destId="{AF690A82-5A46-47B3-A80C-A3768FA6E86D}" srcOrd="2" destOrd="0" presId="urn:microsoft.com/office/officeart/2018/2/layout/IconVerticalSolidList"/>
    <dgm:cxn modelId="{F2F2EBD5-8F7E-4A6B-A62E-23E5AA650A53}" type="presParOf" srcId="{458FDB8F-AD46-45EE-BB94-100495833E26}" destId="{80CA9F78-3BDD-4CF1-88FF-F58F418819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EC5BCD-E3AB-41E1-8145-D314978A12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2F7E9E-7A59-4229-B690-2CAC7962E2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Registration:</a:t>
          </a:r>
          <a:r>
            <a:rPr lang="en-GB" dirty="0"/>
            <a:t> Platform authenticator credential creation, public key storage only</a:t>
          </a:r>
          <a:endParaRPr lang="en-US" dirty="0"/>
        </a:p>
      </dgm:t>
    </dgm:pt>
    <dgm:pt modelId="{C1603AEA-3510-482C-A9CD-8CB1C80661AC}" type="parTrans" cxnId="{FAEDE160-52D8-4653-8FF0-4BA8737D8CBE}">
      <dgm:prSet/>
      <dgm:spPr/>
      <dgm:t>
        <a:bodyPr/>
        <a:lstStyle/>
        <a:p>
          <a:endParaRPr lang="en-US"/>
        </a:p>
      </dgm:t>
    </dgm:pt>
    <dgm:pt modelId="{B6A691BE-3752-48C1-BEED-EE47F93E0121}" type="sibTrans" cxnId="{FAEDE160-52D8-4653-8FF0-4BA8737D8CBE}">
      <dgm:prSet/>
      <dgm:spPr/>
      <dgm:t>
        <a:bodyPr/>
        <a:lstStyle/>
        <a:p>
          <a:endParaRPr lang="en-US"/>
        </a:p>
      </dgm:t>
    </dgm:pt>
    <dgm:pt modelId="{58669628-E955-488B-858C-FE88C8DBA68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Authentication:</a:t>
          </a:r>
          <a:r>
            <a:rPr lang="en-GB" dirty="0"/>
            <a:t> Challenge-response with challenges</a:t>
          </a:r>
          <a:endParaRPr lang="en-US" dirty="0"/>
        </a:p>
      </dgm:t>
    </dgm:pt>
    <dgm:pt modelId="{01AC53BC-4F2A-4DD7-8312-759DEB3C36CC}" type="parTrans" cxnId="{22BCE771-DB73-4DB1-9F55-DBD3F0F08B36}">
      <dgm:prSet/>
      <dgm:spPr/>
      <dgm:t>
        <a:bodyPr/>
        <a:lstStyle/>
        <a:p>
          <a:endParaRPr lang="en-US"/>
        </a:p>
      </dgm:t>
    </dgm:pt>
    <dgm:pt modelId="{4A6A84AC-4815-433F-8230-7A41D204BD1F}" type="sibTrans" cxnId="{22BCE771-DB73-4DB1-9F55-DBD3F0F08B36}">
      <dgm:prSet/>
      <dgm:spPr/>
      <dgm:t>
        <a:bodyPr/>
        <a:lstStyle/>
        <a:p>
          <a:endParaRPr lang="en-US"/>
        </a:p>
      </dgm:t>
    </dgm:pt>
    <dgm:pt modelId="{F0C049F8-647B-4279-B5CC-3A2E73C138A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Privacy Protection:</a:t>
          </a:r>
          <a:r>
            <a:rPr lang="en-GB" dirty="0"/>
            <a:t> No biometric data transmission, local device processing only</a:t>
          </a:r>
          <a:endParaRPr lang="en-US" dirty="0"/>
        </a:p>
      </dgm:t>
    </dgm:pt>
    <dgm:pt modelId="{7B91DA51-3D59-46FB-A421-5638CDC2D0BB}" type="parTrans" cxnId="{D9F065D7-7A4E-4472-ADD1-C24730033FC0}">
      <dgm:prSet/>
      <dgm:spPr/>
      <dgm:t>
        <a:bodyPr/>
        <a:lstStyle/>
        <a:p>
          <a:endParaRPr lang="en-US"/>
        </a:p>
      </dgm:t>
    </dgm:pt>
    <dgm:pt modelId="{AB4ADEAF-4956-433B-AFEE-6FB9F6E25916}" type="sibTrans" cxnId="{D9F065D7-7A4E-4472-ADD1-C24730033FC0}">
      <dgm:prSet/>
      <dgm:spPr/>
      <dgm:t>
        <a:bodyPr/>
        <a:lstStyle/>
        <a:p>
          <a:endParaRPr lang="en-US"/>
        </a:p>
      </dgm:t>
    </dgm:pt>
    <dgm:pt modelId="{967E1D90-6EDA-42F2-B7FB-2CA7666DF3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Fingerprints supported.</a:t>
          </a:r>
        </a:p>
      </dgm:t>
    </dgm:pt>
    <dgm:pt modelId="{A89D94F2-9473-492B-BACE-6C028C6BA993}" type="parTrans" cxnId="{B4F2328E-7995-48C5-8835-9C373E04B793}">
      <dgm:prSet/>
      <dgm:spPr/>
    </dgm:pt>
    <dgm:pt modelId="{5463EA47-70D6-4286-A526-A312D54F799E}" type="sibTrans" cxnId="{B4F2328E-7995-48C5-8835-9C373E04B793}">
      <dgm:prSet/>
      <dgm:spPr/>
    </dgm:pt>
    <dgm:pt modelId="{EF12AB95-656C-418F-80B8-D92CC0C6C8D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Face recognition with computer vision.</a:t>
          </a:r>
        </a:p>
      </dgm:t>
    </dgm:pt>
    <dgm:pt modelId="{A41375E4-CFC8-4EC2-8D57-A6C2F2C0ED78}" type="parTrans" cxnId="{562529BD-BA1D-4469-8C3B-B003C0762782}">
      <dgm:prSet/>
      <dgm:spPr/>
    </dgm:pt>
    <dgm:pt modelId="{5C631715-FD3C-452D-BD10-E16F295E7C2E}" type="sibTrans" cxnId="{562529BD-BA1D-4469-8C3B-B003C0762782}">
      <dgm:prSet/>
      <dgm:spPr/>
    </dgm:pt>
    <dgm:pt modelId="{FCE8EBC2-78B4-4A39-A1B0-690F4E851C2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Protected by ZKP</a:t>
          </a:r>
        </a:p>
      </dgm:t>
    </dgm:pt>
    <dgm:pt modelId="{29784F4C-9D49-42B7-B6E4-E116B0CB1F98}" type="parTrans" cxnId="{B38778A0-9EAA-4FCE-8C5C-10B3627F4703}">
      <dgm:prSet/>
      <dgm:spPr/>
    </dgm:pt>
    <dgm:pt modelId="{9D2B116D-3C58-4DA5-A03E-AF128026FED7}" type="sibTrans" cxnId="{B38778A0-9EAA-4FCE-8C5C-10B3627F4703}">
      <dgm:prSet/>
      <dgm:spPr/>
    </dgm:pt>
    <dgm:pt modelId="{778496DA-FCFC-42DE-92E1-44C9A1B7DA3A}" type="pres">
      <dgm:prSet presAssocID="{F7EC5BCD-E3AB-41E1-8145-D314978A126B}" presName="root" presStyleCnt="0">
        <dgm:presLayoutVars>
          <dgm:dir/>
          <dgm:resizeHandles val="exact"/>
        </dgm:presLayoutVars>
      </dgm:prSet>
      <dgm:spPr/>
    </dgm:pt>
    <dgm:pt modelId="{3688ACFE-EB10-4002-9B15-727B9B7F37D1}" type="pres">
      <dgm:prSet presAssocID="{3F2F7E9E-7A59-4229-B690-2CAC7962E238}" presName="compNode" presStyleCnt="0"/>
      <dgm:spPr/>
    </dgm:pt>
    <dgm:pt modelId="{928ADAB6-57AB-42CC-AC90-733FE71A3EF5}" type="pres">
      <dgm:prSet presAssocID="{3F2F7E9E-7A59-4229-B690-2CAC7962E238}" presName="bgRect" presStyleLbl="bgShp" presStyleIdx="0" presStyleCnt="6"/>
      <dgm:spPr/>
    </dgm:pt>
    <dgm:pt modelId="{C12905B3-D103-472E-917C-9A7E48D5E48E}" type="pres">
      <dgm:prSet presAssocID="{3F2F7E9E-7A59-4229-B690-2CAC7962E23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A161E1E-68BB-4537-9FA4-77FF7F19500F}" type="pres">
      <dgm:prSet presAssocID="{3F2F7E9E-7A59-4229-B690-2CAC7962E238}" presName="spaceRect" presStyleCnt="0"/>
      <dgm:spPr/>
    </dgm:pt>
    <dgm:pt modelId="{B9BE324A-637A-482D-91FD-F95844C5747D}" type="pres">
      <dgm:prSet presAssocID="{3F2F7E9E-7A59-4229-B690-2CAC7962E238}" presName="parTx" presStyleLbl="revTx" presStyleIdx="0" presStyleCnt="6">
        <dgm:presLayoutVars>
          <dgm:chMax val="0"/>
          <dgm:chPref val="0"/>
        </dgm:presLayoutVars>
      </dgm:prSet>
      <dgm:spPr/>
    </dgm:pt>
    <dgm:pt modelId="{4F0D02D3-CB5C-4631-B108-99AE59423A71}" type="pres">
      <dgm:prSet presAssocID="{B6A691BE-3752-48C1-BEED-EE47F93E0121}" presName="sibTrans" presStyleCnt="0"/>
      <dgm:spPr/>
    </dgm:pt>
    <dgm:pt modelId="{1E5D0891-D18E-485B-8DFC-CADF9F819F80}" type="pres">
      <dgm:prSet presAssocID="{58669628-E955-488B-858C-FE88C8DBA682}" presName="compNode" presStyleCnt="0"/>
      <dgm:spPr/>
    </dgm:pt>
    <dgm:pt modelId="{9BA93092-ED56-405E-B480-2AD4B88B519A}" type="pres">
      <dgm:prSet presAssocID="{58669628-E955-488B-858C-FE88C8DBA682}" presName="bgRect" presStyleLbl="bgShp" presStyleIdx="1" presStyleCnt="6"/>
      <dgm:spPr/>
    </dgm:pt>
    <dgm:pt modelId="{8DABB99A-06C2-4285-9B17-2C2EFC0DC3C5}" type="pres">
      <dgm:prSet presAssocID="{58669628-E955-488B-858C-FE88C8DBA68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17B43D9-5293-433B-838A-05634B731A53}" type="pres">
      <dgm:prSet presAssocID="{58669628-E955-488B-858C-FE88C8DBA682}" presName="spaceRect" presStyleCnt="0"/>
      <dgm:spPr/>
    </dgm:pt>
    <dgm:pt modelId="{6953076A-AB87-4B44-83DC-ADD750CBD983}" type="pres">
      <dgm:prSet presAssocID="{58669628-E955-488B-858C-FE88C8DBA682}" presName="parTx" presStyleLbl="revTx" presStyleIdx="1" presStyleCnt="6">
        <dgm:presLayoutVars>
          <dgm:chMax val="0"/>
          <dgm:chPref val="0"/>
        </dgm:presLayoutVars>
      </dgm:prSet>
      <dgm:spPr/>
    </dgm:pt>
    <dgm:pt modelId="{A9FD25AC-7735-40E4-8075-D5CF9B156385}" type="pres">
      <dgm:prSet presAssocID="{4A6A84AC-4815-433F-8230-7A41D204BD1F}" presName="sibTrans" presStyleCnt="0"/>
      <dgm:spPr/>
    </dgm:pt>
    <dgm:pt modelId="{CD56BB0D-1CE0-455A-8F13-C7219A79D984}" type="pres">
      <dgm:prSet presAssocID="{F0C049F8-647B-4279-B5CC-3A2E73C138A5}" presName="compNode" presStyleCnt="0"/>
      <dgm:spPr/>
    </dgm:pt>
    <dgm:pt modelId="{D09ADA5B-3E3E-4F44-A19C-1A3458A4A29B}" type="pres">
      <dgm:prSet presAssocID="{F0C049F8-647B-4279-B5CC-3A2E73C138A5}" presName="bgRect" presStyleLbl="bgShp" presStyleIdx="2" presStyleCnt="6"/>
      <dgm:spPr/>
    </dgm:pt>
    <dgm:pt modelId="{9A1D4003-FBAF-4751-91D8-2CCE9808774C}" type="pres">
      <dgm:prSet presAssocID="{F0C049F8-647B-4279-B5CC-3A2E73C138A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3687D573-4B08-4706-A042-47DE7B468E7F}" type="pres">
      <dgm:prSet presAssocID="{F0C049F8-647B-4279-B5CC-3A2E73C138A5}" presName="spaceRect" presStyleCnt="0"/>
      <dgm:spPr/>
    </dgm:pt>
    <dgm:pt modelId="{515C619C-E1DF-4501-B088-C5A1166634C4}" type="pres">
      <dgm:prSet presAssocID="{F0C049F8-647B-4279-B5CC-3A2E73C138A5}" presName="parTx" presStyleLbl="revTx" presStyleIdx="2" presStyleCnt="6">
        <dgm:presLayoutVars>
          <dgm:chMax val="0"/>
          <dgm:chPref val="0"/>
        </dgm:presLayoutVars>
      </dgm:prSet>
      <dgm:spPr/>
    </dgm:pt>
    <dgm:pt modelId="{7D115504-7AB4-4FE2-B7B8-C8E5414A19A0}" type="pres">
      <dgm:prSet presAssocID="{AB4ADEAF-4956-433B-AFEE-6FB9F6E25916}" presName="sibTrans" presStyleCnt="0"/>
      <dgm:spPr/>
    </dgm:pt>
    <dgm:pt modelId="{5395F472-C3C6-48E5-A241-FE33ADB161A6}" type="pres">
      <dgm:prSet presAssocID="{967E1D90-6EDA-42F2-B7FB-2CA7666DF366}" presName="compNode" presStyleCnt="0"/>
      <dgm:spPr/>
    </dgm:pt>
    <dgm:pt modelId="{8CF4E4C8-1C17-4421-81CF-054F044E41F6}" type="pres">
      <dgm:prSet presAssocID="{967E1D90-6EDA-42F2-B7FB-2CA7666DF366}" presName="bgRect" presStyleLbl="bgShp" presStyleIdx="3" presStyleCnt="6"/>
      <dgm:spPr/>
    </dgm:pt>
    <dgm:pt modelId="{C10ED8D3-D0FB-4F4B-A52A-31769F8488C2}" type="pres">
      <dgm:prSet presAssocID="{967E1D90-6EDA-42F2-B7FB-2CA7666DF366}" presName="iconRect" presStyleLbl="node1" presStyleIdx="3" presStyleCnt="6"/>
      <dgm:spPr/>
    </dgm:pt>
    <dgm:pt modelId="{3260850B-7B49-4A7B-AAB9-DADEAE328F49}" type="pres">
      <dgm:prSet presAssocID="{967E1D90-6EDA-42F2-B7FB-2CA7666DF366}" presName="spaceRect" presStyleCnt="0"/>
      <dgm:spPr/>
    </dgm:pt>
    <dgm:pt modelId="{E75B90D9-7D7F-49EF-B1D1-20546253209E}" type="pres">
      <dgm:prSet presAssocID="{967E1D90-6EDA-42F2-B7FB-2CA7666DF366}" presName="parTx" presStyleLbl="revTx" presStyleIdx="3" presStyleCnt="6">
        <dgm:presLayoutVars>
          <dgm:chMax val="0"/>
          <dgm:chPref val="0"/>
        </dgm:presLayoutVars>
      </dgm:prSet>
      <dgm:spPr/>
    </dgm:pt>
    <dgm:pt modelId="{58F2F266-96EC-4873-B777-569CB9240763}" type="pres">
      <dgm:prSet presAssocID="{5463EA47-70D6-4286-A526-A312D54F799E}" presName="sibTrans" presStyleCnt="0"/>
      <dgm:spPr/>
    </dgm:pt>
    <dgm:pt modelId="{0F852914-36AB-441D-9438-8E8877C1D6EC}" type="pres">
      <dgm:prSet presAssocID="{EF12AB95-656C-418F-80B8-D92CC0C6C8D1}" presName="compNode" presStyleCnt="0"/>
      <dgm:spPr/>
    </dgm:pt>
    <dgm:pt modelId="{F3B70B43-5F90-4431-A453-D6B8EB77B822}" type="pres">
      <dgm:prSet presAssocID="{EF12AB95-656C-418F-80B8-D92CC0C6C8D1}" presName="bgRect" presStyleLbl="bgShp" presStyleIdx="4" presStyleCnt="6"/>
      <dgm:spPr/>
    </dgm:pt>
    <dgm:pt modelId="{44762571-5081-4D65-99B9-771A6D85C343}" type="pres">
      <dgm:prSet presAssocID="{EF12AB95-656C-418F-80B8-D92CC0C6C8D1}" presName="iconRect" presStyleLbl="node1" presStyleIdx="4" presStyleCnt="6"/>
      <dgm:spPr/>
    </dgm:pt>
    <dgm:pt modelId="{81F6F775-90C7-433C-969D-7F062660FA84}" type="pres">
      <dgm:prSet presAssocID="{EF12AB95-656C-418F-80B8-D92CC0C6C8D1}" presName="spaceRect" presStyleCnt="0"/>
      <dgm:spPr/>
    </dgm:pt>
    <dgm:pt modelId="{F20DAE66-F1AB-419F-9F19-85E5609F7367}" type="pres">
      <dgm:prSet presAssocID="{EF12AB95-656C-418F-80B8-D92CC0C6C8D1}" presName="parTx" presStyleLbl="revTx" presStyleIdx="4" presStyleCnt="6">
        <dgm:presLayoutVars>
          <dgm:chMax val="0"/>
          <dgm:chPref val="0"/>
        </dgm:presLayoutVars>
      </dgm:prSet>
      <dgm:spPr/>
    </dgm:pt>
    <dgm:pt modelId="{D812DFEA-A33E-40D2-B27E-31E905DCC7B5}" type="pres">
      <dgm:prSet presAssocID="{5C631715-FD3C-452D-BD10-E16F295E7C2E}" presName="sibTrans" presStyleCnt="0"/>
      <dgm:spPr/>
    </dgm:pt>
    <dgm:pt modelId="{85435819-6006-4722-8B5D-B8C35D03B586}" type="pres">
      <dgm:prSet presAssocID="{FCE8EBC2-78B4-4A39-A1B0-690F4E851C21}" presName="compNode" presStyleCnt="0"/>
      <dgm:spPr/>
    </dgm:pt>
    <dgm:pt modelId="{4B688110-6993-4984-9950-9FDDAADDE276}" type="pres">
      <dgm:prSet presAssocID="{FCE8EBC2-78B4-4A39-A1B0-690F4E851C21}" presName="bgRect" presStyleLbl="bgShp" presStyleIdx="5" presStyleCnt="6"/>
      <dgm:spPr/>
    </dgm:pt>
    <dgm:pt modelId="{400D37ED-BC42-4308-8D1A-DE7781C55441}" type="pres">
      <dgm:prSet presAssocID="{FCE8EBC2-78B4-4A39-A1B0-690F4E851C21}" presName="iconRect" presStyleLbl="node1" presStyleIdx="5" presStyleCnt="6"/>
      <dgm:spPr/>
    </dgm:pt>
    <dgm:pt modelId="{C8D3790C-DE85-43DE-8150-3ACFDBE3162F}" type="pres">
      <dgm:prSet presAssocID="{FCE8EBC2-78B4-4A39-A1B0-690F4E851C21}" presName="spaceRect" presStyleCnt="0"/>
      <dgm:spPr/>
    </dgm:pt>
    <dgm:pt modelId="{F4BF6D11-B698-4F1F-91C8-B94DA2E5DCC5}" type="pres">
      <dgm:prSet presAssocID="{FCE8EBC2-78B4-4A39-A1B0-690F4E851C2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79C6719-834C-4C06-8D23-A6157EAF4BC6}" type="presOf" srcId="{F0C049F8-647B-4279-B5CC-3A2E73C138A5}" destId="{515C619C-E1DF-4501-B088-C5A1166634C4}" srcOrd="0" destOrd="0" presId="urn:microsoft.com/office/officeart/2018/2/layout/IconVerticalSolidList"/>
    <dgm:cxn modelId="{7E804235-45DD-446B-AA9F-1421312F4BA5}" type="presOf" srcId="{EF12AB95-656C-418F-80B8-D92CC0C6C8D1}" destId="{F20DAE66-F1AB-419F-9F19-85E5609F7367}" srcOrd="0" destOrd="0" presId="urn:microsoft.com/office/officeart/2018/2/layout/IconVerticalSolidList"/>
    <dgm:cxn modelId="{FAEDE160-52D8-4653-8FF0-4BA8737D8CBE}" srcId="{F7EC5BCD-E3AB-41E1-8145-D314978A126B}" destId="{3F2F7E9E-7A59-4229-B690-2CAC7962E238}" srcOrd="0" destOrd="0" parTransId="{C1603AEA-3510-482C-A9CD-8CB1C80661AC}" sibTransId="{B6A691BE-3752-48C1-BEED-EE47F93E0121}"/>
    <dgm:cxn modelId="{22BCE771-DB73-4DB1-9F55-DBD3F0F08B36}" srcId="{F7EC5BCD-E3AB-41E1-8145-D314978A126B}" destId="{58669628-E955-488B-858C-FE88C8DBA682}" srcOrd="1" destOrd="0" parTransId="{01AC53BC-4F2A-4DD7-8312-759DEB3C36CC}" sibTransId="{4A6A84AC-4815-433F-8230-7A41D204BD1F}"/>
    <dgm:cxn modelId="{2D9AD98A-05C5-4614-8AE7-750DA6B9C566}" type="presOf" srcId="{F7EC5BCD-E3AB-41E1-8145-D314978A126B}" destId="{778496DA-FCFC-42DE-92E1-44C9A1B7DA3A}" srcOrd="0" destOrd="0" presId="urn:microsoft.com/office/officeart/2018/2/layout/IconVerticalSolidList"/>
    <dgm:cxn modelId="{B4F2328E-7995-48C5-8835-9C373E04B793}" srcId="{F7EC5BCD-E3AB-41E1-8145-D314978A126B}" destId="{967E1D90-6EDA-42F2-B7FB-2CA7666DF366}" srcOrd="3" destOrd="0" parTransId="{A89D94F2-9473-492B-BACE-6C028C6BA993}" sibTransId="{5463EA47-70D6-4286-A526-A312D54F799E}"/>
    <dgm:cxn modelId="{B38778A0-9EAA-4FCE-8C5C-10B3627F4703}" srcId="{F7EC5BCD-E3AB-41E1-8145-D314978A126B}" destId="{FCE8EBC2-78B4-4A39-A1B0-690F4E851C21}" srcOrd="5" destOrd="0" parTransId="{29784F4C-9D49-42B7-B6E4-E116B0CB1F98}" sibTransId="{9D2B116D-3C58-4DA5-A03E-AF128026FED7}"/>
    <dgm:cxn modelId="{E52D8BAA-13AB-425B-9332-27B935904B10}" type="presOf" srcId="{3F2F7E9E-7A59-4229-B690-2CAC7962E238}" destId="{B9BE324A-637A-482D-91FD-F95844C5747D}" srcOrd="0" destOrd="0" presId="urn:microsoft.com/office/officeart/2018/2/layout/IconVerticalSolidList"/>
    <dgm:cxn modelId="{D095DEAB-AF5D-43C3-A933-DFC7469D359F}" type="presOf" srcId="{58669628-E955-488B-858C-FE88C8DBA682}" destId="{6953076A-AB87-4B44-83DC-ADD750CBD983}" srcOrd="0" destOrd="0" presId="urn:microsoft.com/office/officeart/2018/2/layout/IconVerticalSolidList"/>
    <dgm:cxn modelId="{562529BD-BA1D-4469-8C3B-B003C0762782}" srcId="{F7EC5BCD-E3AB-41E1-8145-D314978A126B}" destId="{EF12AB95-656C-418F-80B8-D92CC0C6C8D1}" srcOrd="4" destOrd="0" parTransId="{A41375E4-CFC8-4EC2-8D57-A6C2F2C0ED78}" sibTransId="{5C631715-FD3C-452D-BD10-E16F295E7C2E}"/>
    <dgm:cxn modelId="{D9F065D7-7A4E-4472-ADD1-C24730033FC0}" srcId="{F7EC5BCD-E3AB-41E1-8145-D314978A126B}" destId="{F0C049F8-647B-4279-B5CC-3A2E73C138A5}" srcOrd="2" destOrd="0" parTransId="{7B91DA51-3D59-46FB-A421-5638CDC2D0BB}" sibTransId="{AB4ADEAF-4956-433B-AFEE-6FB9F6E25916}"/>
    <dgm:cxn modelId="{188F71DF-D118-4588-81E3-4E789C699AD9}" type="presOf" srcId="{967E1D90-6EDA-42F2-B7FB-2CA7666DF366}" destId="{E75B90D9-7D7F-49EF-B1D1-20546253209E}" srcOrd="0" destOrd="0" presId="urn:microsoft.com/office/officeart/2018/2/layout/IconVerticalSolidList"/>
    <dgm:cxn modelId="{98C0BDE2-CD28-4A64-A735-7EA8B6C03851}" type="presOf" srcId="{FCE8EBC2-78B4-4A39-A1B0-690F4E851C21}" destId="{F4BF6D11-B698-4F1F-91C8-B94DA2E5DCC5}" srcOrd="0" destOrd="0" presId="urn:microsoft.com/office/officeart/2018/2/layout/IconVerticalSolidList"/>
    <dgm:cxn modelId="{FFF316FD-0595-4695-847E-26C035610C08}" type="presParOf" srcId="{778496DA-FCFC-42DE-92E1-44C9A1B7DA3A}" destId="{3688ACFE-EB10-4002-9B15-727B9B7F37D1}" srcOrd="0" destOrd="0" presId="urn:microsoft.com/office/officeart/2018/2/layout/IconVerticalSolidList"/>
    <dgm:cxn modelId="{E9F72F44-F3F6-4585-881B-55D747C8644B}" type="presParOf" srcId="{3688ACFE-EB10-4002-9B15-727B9B7F37D1}" destId="{928ADAB6-57AB-42CC-AC90-733FE71A3EF5}" srcOrd="0" destOrd="0" presId="urn:microsoft.com/office/officeart/2018/2/layout/IconVerticalSolidList"/>
    <dgm:cxn modelId="{FF624C2E-C8FC-42FE-A163-D55E50F3CD8D}" type="presParOf" srcId="{3688ACFE-EB10-4002-9B15-727B9B7F37D1}" destId="{C12905B3-D103-472E-917C-9A7E48D5E48E}" srcOrd="1" destOrd="0" presId="urn:microsoft.com/office/officeart/2018/2/layout/IconVerticalSolidList"/>
    <dgm:cxn modelId="{683B2E9F-BD03-4EC6-B69C-FA259399B677}" type="presParOf" srcId="{3688ACFE-EB10-4002-9B15-727B9B7F37D1}" destId="{DA161E1E-68BB-4537-9FA4-77FF7F19500F}" srcOrd="2" destOrd="0" presId="urn:microsoft.com/office/officeart/2018/2/layout/IconVerticalSolidList"/>
    <dgm:cxn modelId="{4DC9F8B6-85C9-46CC-88CE-723E1784134F}" type="presParOf" srcId="{3688ACFE-EB10-4002-9B15-727B9B7F37D1}" destId="{B9BE324A-637A-482D-91FD-F95844C5747D}" srcOrd="3" destOrd="0" presId="urn:microsoft.com/office/officeart/2018/2/layout/IconVerticalSolidList"/>
    <dgm:cxn modelId="{6085022A-20BA-4015-8E35-7E4AF53A8173}" type="presParOf" srcId="{778496DA-FCFC-42DE-92E1-44C9A1B7DA3A}" destId="{4F0D02D3-CB5C-4631-B108-99AE59423A71}" srcOrd="1" destOrd="0" presId="urn:microsoft.com/office/officeart/2018/2/layout/IconVerticalSolidList"/>
    <dgm:cxn modelId="{5A0BA692-48B5-4FBE-9FB7-3DF79B6F9621}" type="presParOf" srcId="{778496DA-FCFC-42DE-92E1-44C9A1B7DA3A}" destId="{1E5D0891-D18E-485B-8DFC-CADF9F819F80}" srcOrd="2" destOrd="0" presId="urn:microsoft.com/office/officeart/2018/2/layout/IconVerticalSolidList"/>
    <dgm:cxn modelId="{5CF5B5E9-20BC-4AFE-A188-83D704C12F38}" type="presParOf" srcId="{1E5D0891-D18E-485B-8DFC-CADF9F819F80}" destId="{9BA93092-ED56-405E-B480-2AD4B88B519A}" srcOrd="0" destOrd="0" presId="urn:microsoft.com/office/officeart/2018/2/layout/IconVerticalSolidList"/>
    <dgm:cxn modelId="{319A39F6-231E-4894-9E55-531FF4CF851A}" type="presParOf" srcId="{1E5D0891-D18E-485B-8DFC-CADF9F819F80}" destId="{8DABB99A-06C2-4285-9B17-2C2EFC0DC3C5}" srcOrd="1" destOrd="0" presId="urn:microsoft.com/office/officeart/2018/2/layout/IconVerticalSolidList"/>
    <dgm:cxn modelId="{D8253384-E221-4387-AAC4-9CC9833C14CC}" type="presParOf" srcId="{1E5D0891-D18E-485B-8DFC-CADF9F819F80}" destId="{B17B43D9-5293-433B-838A-05634B731A53}" srcOrd="2" destOrd="0" presId="urn:microsoft.com/office/officeart/2018/2/layout/IconVerticalSolidList"/>
    <dgm:cxn modelId="{857B5224-1A58-4A7A-B2AF-29ED3DC967BA}" type="presParOf" srcId="{1E5D0891-D18E-485B-8DFC-CADF9F819F80}" destId="{6953076A-AB87-4B44-83DC-ADD750CBD983}" srcOrd="3" destOrd="0" presId="urn:microsoft.com/office/officeart/2018/2/layout/IconVerticalSolidList"/>
    <dgm:cxn modelId="{B83B5046-5FCA-425A-9BE1-47BB901550BD}" type="presParOf" srcId="{778496DA-FCFC-42DE-92E1-44C9A1B7DA3A}" destId="{A9FD25AC-7735-40E4-8075-D5CF9B156385}" srcOrd="3" destOrd="0" presId="urn:microsoft.com/office/officeart/2018/2/layout/IconVerticalSolidList"/>
    <dgm:cxn modelId="{6963A77D-DF7B-451C-B385-B195F9A7A525}" type="presParOf" srcId="{778496DA-FCFC-42DE-92E1-44C9A1B7DA3A}" destId="{CD56BB0D-1CE0-455A-8F13-C7219A79D984}" srcOrd="4" destOrd="0" presId="urn:microsoft.com/office/officeart/2018/2/layout/IconVerticalSolidList"/>
    <dgm:cxn modelId="{CDA6A1DF-E6AD-421C-AF9E-F5308F8D64B7}" type="presParOf" srcId="{CD56BB0D-1CE0-455A-8F13-C7219A79D984}" destId="{D09ADA5B-3E3E-4F44-A19C-1A3458A4A29B}" srcOrd="0" destOrd="0" presId="urn:microsoft.com/office/officeart/2018/2/layout/IconVerticalSolidList"/>
    <dgm:cxn modelId="{02FA558C-A5B9-46DE-AC89-9BAD74F0A727}" type="presParOf" srcId="{CD56BB0D-1CE0-455A-8F13-C7219A79D984}" destId="{9A1D4003-FBAF-4751-91D8-2CCE9808774C}" srcOrd="1" destOrd="0" presId="urn:microsoft.com/office/officeart/2018/2/layout/IconVerticalSolidList"/>
    <dgm:cxn modelId="{5D77093D-00D2-48F7-A0F4-2B67D947EE9F}" type="presParOf" srcId="{CD56BB0D-1CE0-455A-8F13-C7219A79D984}" destId="{3687D573-4B08-4706-A042-47DE7B468E7F}" srcOrd="2" destOrd="0" presId="urn:microsoft.com/office/officeart/2018/2/layout/IconVerticalSolidList"/>
    <dgm:cxn modelId="{0A3EEBD5-791B-44B7-8DD6-84A3C438A561}" type="presParOf" srcId="{CD56BB0D-1CE0-455A-8F13-C7219A79D984}" destId="{515C619C-E1DF-4501-B088-C5A1166634C4}" srcOrd="3" destOrd="0" presId="urn:microsoft.com/office/officeart/2018/2/layout/IconVerticalSolidList"/>
    <dgm:cxn modelId="{6579D3E9-D655-469A-B5A8-57BF002DBE8B}" type="presParOf" srcId="{778496DA-FCFC-42DE-92E1-44C9A1B7DA3A}" destId="{7D115504-7AB4-4FE2-B7B8-C8E5414A19A0}" srcOrd="5" destOrd="0" presId="urn:microsoft.com/office/officeart/2018/2/layout/IconVerticalSolidList"/>
    <dgm:cxn modelId="{A8F75FB3-65C9-4C9C-A552-260C4866A796}" type="presParOf" srcId="{778496DA-FCFC-42DE-92E1-44C9A1B7DA3A}" destId="{5395F472-C3C6-48E5-A241-FE33ADB161A6}" srcOrd="6" destOrd="0" presId="urn:microsoft.com/office/officeart/2018/2/layout/IconVerticalSolidList"/>
    <dgm:cxn modelId="{8291E91A-D783-4521-A56A-CD472E17AE59}" type="presParOf" srcId="{5395F472-C3C6-48E5-A241-FE33ADB161A6}" destId="{8CF4E4C8-1C17-4421-81CF-054F044E41F6}" srcOrd="0" destOrd="0" presId="urn:microsoft.com/office/officeart/2018/2/layout/IconVerticalSolidList"/>
    <dgm:cxn modelId="{7C45EA1D-4542-4553-941A-FAD9D5BEFC35}" type="presParOf" srcId="{5395F472-C3C6-48E5-A241-FE33ADB161A6}" destId="{C10ED8D3-D0FB-4F4B-A52A-31769F8488C2}" srcOrd="1" destOrd="0" presId="urn:microsoft.com/office/officeart/2018/2/layout/IconVerticalSolidList"/>
    <dgm:cxn modelId="{7E66873B-761B-427F-8815-A3C0A3E95793}" type="presParOf" srcId="{5395F472-C3C6-48E5-A241-FE33ADB161A6}" destId="{3260850B-7B49-4A7B-AAB9-DADEAE328F49}" srcOrd="2" destOrd="0" presId="urn:microsoft.com/office/officeart/2018/2/layout/IconVerticalSolidList"/>
    <dgm:cxn modelId="{533C314F-6D8A-42E6-B7EF-86FABFC05DDE}" type="presParOf" srcId="{5395F472-C3C6-48E5-A241-FE33ADB161A6}" destId="{E75B90D9-7D7F-49EF-B1D1-20546253209E}" srcOrd="3" destOrd="0" presId="urn:microsoft.com/office/officeart/2018/2/layout/IconVerticalSolidList"/>
    <dgm:cxn modelId="{F749A561-AAF7-4435-8DB7-B1AE074E71BF}" type="presParOf" srcId="{778496DA-FCFC-42DE-92E1-44C9A1B7DA3A}" destId="{58F2F266-96EC-4873-B777-569CB9240763}" srcOrd="7" destOrd="0" presId="urn:microsoft.com/office/officeart/2018/2/layout/IconVerticalSolidList"/>
    <dgm:cxn modelId="{B846D5EF-D9A6-405D-8588-A76898C257BC}" type="presParOf" srcId="{778496DA-FCFC-42DE-92E1-44C9A1B7DA3A}" destId="{0F852914-36AB-441D-9438-8E8877C1D6EC}" srcOrd="8" destOrd="0" presId="urn:microsoft.com/office/officeart/2018/2/layout/IconVerticalSolidList"/>
    <dgm:cxn modelId="{2DF29E76-B264-4D0A-B05A-F7B39683083C}" type="presParOf" srcId="{0F852914-36AB-441D-9438-8E8877C1D6EC}" destId="{F3B70B43-5F90-4431-A453-D6B8EB77B822}" srcOrd="0" destOrd="0" presId="urn:microsoft.com/office/officeart/2018/2/layout/IconVerticalSolidList"/>
    <dgm:cxn modelId="{14AF4E2F-5901-4CB9-8358-C96DF48DEE77}" type="presParOf" srcId="{0F852914-36AB-441D-9438-8E8877C1D6EC}" destId="{44762571-5081-4D65-99B9-771A6D85C343}" srcOrd="1" destOrd="0" presId="urn:microsoft.com/office/officeart/2018/2/layout/IconVerticalSolidList"/>
    <dgm:cxn modelId="{FD29BABF-A564-4613-81D6-8206E8B229F0}" type="presParOf" srcId="{0F852914-36AB-441D-9438-8E8877C1D6EC}" destId="{81F6F775-90C7-433C-969D-7F062660FA84}" srcOrd="2" destOrd="0" presId="urn:microsoft.com/office/officeart/2018/2/layout/IconVerticalSolidList"/>
    <dgm:cxn modelId="{599406E3-6E72-42EB-B759-B55908463D7A}" type="presParOf" srcId="{0F852914-36AB-441D-9438-8E8877C1D6EC}" destId="{F20DAE66-F1AB-419F-9F19-85E5609F7367}" srcOrd="3" destOrd="0" presId="urn:microsoft.com/office/officeart/2018/2/layout/IconVerticalSolidList"/>
    <dgm:cxn modelId="{EA8291FB-0EEA-4262-8CCD-6DE970DDDFE2}" type="presParOf" srcId="{778496DA-FCFC-42DE-92E1-44C9A1B7DA3A}" destId="{D812DFEA-A33E-40D2-B27E-31E905DCC7B5}" srcOrd="9" destOrd="0" presId="urn:microsoft.com/office/officeart/2018/2/layout/IconVerticalSolidList"/>
    <dgm:cxn modelId="{808D532C-C1D4-4F95-9099-B9F5CFCF1AEE}" type="presParOf" srcId="{778496DA-FCFC-42DE-92E1-44C9A1B7DA3A}" destId="{85435819-6006-4722-8B5D-B8C35D03B586}" srcOrd="10" destOrd="0" presId="urn:microsoft.com/office/officeart/2018/2/layout/IconVerticalSolidList"/>
    <dgm:cxn modelId="{D4EA7BAD-F8D4-49C9-8653-6C1A01836417}" type="presParOf" srcId="{85435819-6006-4722-8B5D-B8C35D03B586}" destId="{4B688110-6993-4984-9950-9FDDAADDE276}" srcOrd="0" destOrd="0" presId="urn:microsoft.com/office/officeart/2018/2/layout/IconVerticalSolidList"/>
    <dgm:cxn modelId="{4FE97C69-54A4-4748-8E11-4EC666A1194F}" type="presParOf" srcId="{85435819-6006-4722-8B5D-B8C35D03B586}" destId="{400D37ED-BC42-4308-8D1A-DE7781C55441}" srcOrd="1" destOrd="0" presId="urn:microsoft.com/office/officeart/2018/2/layout/IconVerticalSolidList"/>
    <dgm:cxn modelId="{DDE2B413-3FB5-48CA-A4C6-D8ABA2845D52}" type="presParOf" srcId="{85435819-6006-4722-8B5D-B8C35D03B586}" destId="{C8D3790C-DE85-43DE-8150-3ACFDBE3162F}" srcOrd="2" destOrd="0" presId="urn:microsoft.com/office/officeart/2018/2/layout/IconVerticalSolidList"/>
    <dgm:cxn modelId="{0CB23CBA-6910-4197-BEA2-DC2382E7A036}" type="presParOf" srcId="{85435819-6006-4722-8B5D-B8C35D03B586}" destId="{F4BF6D11-B698-4F1F-91C8-B94DA2E5DC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E062BD-950F-44D9-956D-CBB863893E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C6D2CA-A215-48C9-BFDF-48139B540683}">
      <dgm:prSet/>
      <dgm:spPr/>
      <dgm:t>
        <a:bodyPr/>
        <a:lstStyle/>
        <a:p>
          <a:r>
            <a:rPr lang="en-GB" b="1"/>
            <a:t>Technical Implementation:</a:t>
          </a:r>
          <a:endParaRPr lang="en-US"/>
        </a:p>
      </dgm:t>
    </dgm:pt>
    <dgm:pt modelId="{56A2B0B9-2362-4C2F-9BCB-5EA66FB05D8B}" type="parTrans" cxnId="{F98BADD2-77C7-402B-AD0A-6AAD672A8ECD}">
      <dgm:prSet/>
      <dgm:spPr/>
      <dgm:t>
        <a:bodyPr/>
        <a:lstStyle/>
        <a:p>
          <a:endParaRPr lang="en-US"/>
        </a:p>
      </dgm:t>
    </dgm:pt>
    <dgm:pt modelId="{AA9C9EBC-45FD-4C44-8F94-466B1CF0351D}" type="sibTrans" cxnId="{F98BADD2-77C7-402B-AD0A-6AAD672A8ECD}">
      <dgm:prSet/>
      <dgm:spPr/>
      <dgm:t>
        <a:bodyPr/>
        <a:lstStyle/>
        <a:p>
          <a:endParaRPr lang="en-US"/>
        </a:p>
      </dgm:t>
    </dgm:pt>
    <dgm:pt modelId="{D991B187-1906-4BD3-A512-389286900E1C}">
      <dgm:prSet/>
      <dgm:spPr/>
      <dgm:t>
        <a:bodyPr/>
        <a:lstStyle/>
        <a:p>
          <a:r>
            <a:rPr lang="en-GB" b="1"/>
            <a:t>Share Generation:</a:t>
          </a:r>
          <a:r>
            <a:rPr lang="en-GB"/>
            <a:t> (5,3) threshold scheme with encoding and checksum validation</a:t>
          </a:r>
          <a:endParaRPr lang="en-US"/>
        </a:p>
      </dgm:t>
    </dgm:pt>
    <dgm:pt modelId="{81558A96-DDF8-47A7-ACF6-63F60079F42F}" type="parTrans" cxnId="{D7C59E1B-7A8A-41AB-B1D6-A2F3653F73C4}">
      <dgm:prSet/>
      <dgm:spPr/>
      <dgm:t>
        <a:bodyPr/>
        <a:lstStyle/>
        <a:p>
          <a:endParaRPr lang="en-US"/>
        </a:p>
      </dgm:t>
    </dgm:pt>
    <dgm:pt modelId="{402D2977-E610-4B03-B17D-83FC5C47C774}" type="sibTrans" cxnId="{D7C59E1B-7A8A-41AB-B1D6-A2F3653F73C4}">
      <dgm:prSet/>
      <dgm:spPr/>
      <dgm:t>
        <a:bodyPr/>
        <a:lstStyle/>
        <a:p>
          <a:endParaRPr lang="en-US"/>
        </a:p>
      </dgm:t>
    </dgm:pt>
    <dgm:pt modelId="{DC95D991-761D-4125-A786-7B4A168A900A}">
      <dgm:prSet/>
      <dgm:spPr/>
      <dgm:t>
        <a:bodyPr/>
        <a:lstStyle/>
        <a:p>
          <a:r>
            <a:rPr lang="en-GB" b="1"/>
            <a:t>Distribution Strategy:</a:t>
          </a:r>
          <a:r>
            <a:rPr lang="en-GB"/>
            <a:t> Encrypted shares distributed to user upon registration</a:t>
          </a:r>
          <a:endParaRPr lang="en-US"/>
        </a:p>
      </dgm:t>
    </dgm:pt>
    <dgm:pt modelId="{E082CE37-B1A2-40CE-BBC3-CADCD1D93074}" type="parTrans" cxnId="{471ED288-74B5-4FDD-AA4C-CFE87565C8B1}">
      <dgm:prSet/>
      <dgm:spPr/>
      <dgm:t>
        <a:bodyPr/>
        <a:lstStyle/>
        <a:p>
          <a:endParaRPr lang="en-US"/>
        </a:p>
      </dgm:t>
    </dgm:pt>
    <dgm:pt modelId="{3D728420-13D1-487E-B941-02656CD18E90}" type="sibTrans" cxnId="{471ED288-74B5-4FDD-AA4C-CFE87565C8B1}">
      <dgm:prSet/>
      <dgm:spPr/>
      <dgm:t>
        <a:bodyPr/>
        <a:lstStyle/>
        <a:p>
          <a:endParaRPr lang="en-US"/>
        </a:p>
      </dgm:t>
    </dgm:pt>
    <dgm:pt modelId="{5555E8A1-C739-4CC0-92BB-AFC1703D8A73}">
      <dgm:prSet/>
      <dgm:spPr/>
      <dgm:t>
        <a:bodyPr/>
        <a:lstStyle/>
        <a:p>
          <a:r>
            <a:rPr lang="en-GB" b="1"/>
            <a:t>Share Integration:</a:t>
          </a:r>
          <a:r>
            <a:rPr lang="en-GB"/>
            <a:t> Complete recovery attempt logging without compromising zero-knowledge</a:t>
          </a:r>
          <a:endParaRPr lang="en-US"/>
        </a:p>
      </dgm:t>
    </dgm:pt>
    <dgm:pt modelId="{2C815100-1F33-4875-9753-4FF566286D57}" type="parTrans" cxnId="{45D66240-0245-4B59-A8B6-2594313AFD36}">
      <dgm:prSet/>
      <dgm:spPr/>
      <dgm:t>
        <a:bodyPr/>
        <a:lstStyle/>
        <a:p>
          <a:endParaRPr lang="en-US"/>
        </a:p>
      </dgm:t>
    </dgm:pt>
    <dgm:pt modelId="{8B02CFC4-BB3F-4684-9C11-BAE3B6329230}" type="sibTrans" cxnId="{45D66240-0245-4B59-A8B6-2594313AFD36}">
      <dgm:prSet/>
      <dgm:spPr/>
      <dgm:t>
        <a:bodyPr/>
        <a:lstStyle/>
        <a:p>
          <a:endParaRPr lang="en-US"/>
        </a:p>
      </dgm:t>
    </dgm:pt>
    <dgm:pt modelId="{8D1816B5-7255-46DE-BA63-4010AEF6DAE4}" type="pres">
      <dgm:prSet presAssocID="{F5E062BD-950F-44D9-956D-CBB863893EC9}" presName="root" presStyleCnt="0">
        <dgm:presLayoutVars>
          <dgm:dir/>
          <dgm:resizeHandles val="exact"/>
        </dgm:presLayoutVars>
      </dgm:prSet>
      <dgm:spPr/>
    </dgm:pt>
    <dgm:pt modelId="{B7A4C712-3DDC-4867-83B3-4D51E5F1254C}" type="pres">
      <dgm:prSet presAssocID="{DBC6D2CA-A215-48C9-BFDF-48139B540683}" presName="compNode" presStyleCnt="0"/>
      <dgm:spPr/>
    </dgm:pt>
    <dgm:pt modelId="{79C9330E-DDAD-4231-93BB-77B3110196AE}" type="pres">
      <dgm:prSet presAssocID="{DBC6D2CA-A215-48C9-BFDF-48139B540683}" presName="bgRect" presStyleLbl="bgShp" presStyleIdx="0" presStyleCnt="4"/>
      <dgm:spPr/>
    </dgm:pt>
    <dgm:pt modelId="{DBE36B72-80C8-49FD-BC64-7D49C53E1642}" type="pres">
      <dgm:prSet presAssocID="{DBC6D2CA-A215-48C9-BFDF-48139B5406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214CF7-9DEB-46E8-AACA-EE55997265FF}" type="pres">
      <dgm:prSet presAssocID="{DBC6D2CA-A215-48C9-BFDF-48139B540683}" presName="spaceRect" presStyleCnt="0"/>
      <dgm:spPr/>
    </dgm:pt>
    <dgm:pt modelId="{71673F8C-06E2-4A86-9FA3-05D3F6FEBA7D}" type="pres">
      <dgm:prSet presAssocID="{DBC6D2CA-A215-48C9-BFDF-48139B540683}" presName="parTx" presStyleLbl="revTx" presStyleIdx="0" presStyleCnt="4">
        <dgm:presLayoutVars>
          <dgm:chMax val="0"/>
          <dgm:chPref val="0"/>
        </dgm:presLayoutVars>
      </dgm:prSet>
      <dgm:spPr/>
    </dgm:pt>
    <dgm:pt modelId="{097DC242-9F45-41FC-9520-29326A4FD972}" type="pres">
      <dgm:prSet presAssocID="{AA9C9EBC-45FD-4C44-8F94-466B1CF0351D}" presName="sibTrans" presStyleCnt="0"/>
      <dgm:spPr/>
    </dgm:pt>
    <dgm:pt modelId="{8356C193-D593-4921-9BD1-25527DD79C6B}" type="pres">
      <dgm:prSet presAssocID="{D991B187-1906-4BD3-A512-389286900E1C}" presName="compNode" presStyleCnt="0"/>
      <dgm:spPr/>
    </dgm:pt>
    <dgm:pt modelId="{028E0CFE-2791-4CA2-AAC2-84379DAF221A}" type="pres">
      <dgm:prSet presAssocID="{D991B187-1906-4BD3-A512-389286900E1C}" presName="bgRect" presStyleLbl="bgShp" presStyleIdx="1" presStyleCnt="4"/>
      <dgm:spPr/>
    </dgm:pt>
    <dgm:pt modelId="{865C7D54-D226-4C94-9553-5F51C6710052}" type="pres">
      <dgm:prSet presAssocID="{D991B187-1906-4BD3-A512-389286900E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8F305A5B-ECA7-4C14-BA21-B6149E7AE2B9}" type="pres">
      <dgm:prSet presAssocID="{D991B187-1906-4BD3-A512-389286900E1C}" presName="spaceRect" presStyleCnt="0"/>
      <dgm:spPr/>
    </dgm:pt>
    <dgm:pt modelId="{A834BC56-7875-47AA-A24B-4A3C7CD4551E}" type="pres">
      <dgm:prSet presAssocID="{D991B187-1906-4BD3-A512-389286900E1C}" presName="parTx" presStyleLbl="revTx" presStyleIdx="1" presStyleCnt="4">
        <dgm:presLayoutVars>
          <dgm:chMax val="0"/>
          <dgm:chPref val="0"/>
        </dgm:presLayoutVars>
      </dgm:prSet>
      <dgm:spPr/>
    </dgm:pt>
    <dgm:pt modelId="{FC086C05-F8ED-4B68-A457-F64789B05BCD}" type="pres">
      <dgm:prSet presAssocID="{402D2977-E610-4B03-B17D-83FC5C47C774}" presName="sibTrans" presStyleCnt="0"/>
      <dgm:spPr/>
    </dgm:pt>
    <dgm:pt modelId="{6E8F2A78-5D17-4CB9-9C5D-2AB8DFBA76CB}" type="pres">
      <dgm:prSet presAssocID="{DC95D991-761D-4125-A786-7B4A168A900A}" presName="compNode" presStyleCnt="0"/>
      <dgm:spPr/>
    </dgm:pt>
    <dgm:pt modelId="{597EC154-F746-4FAC-A2FA-612C97913510}" type="pres">
      <dgm:prSet presAssocID="{DC95D991-761D-4125-A786-7B4A168A900A}" presName="bgRect" presStyleLbl="bgShp" presStyleIdx="2" presStyleCnt="4"/>
      <dgm:spPr/>
    </dgm:pt>
    <dgm:pt modelId="{A4FE6702-8E1F-41FC-B5F4-4EEB1640ED0B}" type="pres">
      <dgm:prSet presAssocID="{DC95D991-761D-4125-A786-7B4A168A90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2144258-6F6A-46EF-A443-E2E98C361878}" type="pres">
      <dgm:prSet presAssocID="{DC95D991-761D-4125-A786-7B4A168A900A}" presName="spaceRect" presStyleCnt="0"/>
      <dgm:spPr/>
    </dgm:pt>
    <dgm:pt modelId="{51CC0166-1770-4A6A-961A-AC547431784D}" type="pres">
      <dgm:prSet presAssocID="{DC95D991-761D-4125-A786-7B4A168A900A}" presName="parTx" presStyleLbl="revTx" presStyleIdx="2" presStyleCnt="4">
        <dgm:presLayoutVars>
          <dgm:chMax val="0"/>
          <dgm:chPref val="0"/>
        </dgm:presLayoutVars>
      </dgm:prSet>
      <dgm:spPr/>
    </dgm:pt>
    <dgm:pt modelId="{52EB6FC8-E03A-42D9-9A11-A452918C4D2D}" type="pres">
      <dgm:prSet presAssocID="{3D728420-13D1-487E-B941-02656CD18E90}" presName="sibTrans" presStyleCnt="0"/>
      <dgm:spPr/>
    </dgm:pt>
    <dgm:pt modelId="{3BCC2E3F-0D5B-4B4D-8344-46A22F0773B3}" type="pres">
      <dgm:prSet presAssocID="{5555E8A1-C739-4CC0-92BB-AFC1703D8A73}" presName="compNode" presStyleCnt="0"/>
      <dgm:spPr/>
    </dgm:pt>
    <dgm:pt modelId="{28DABA33-0654-4867-B19A-02F53290934E}" type="pres">
      <dgm:prSet presAssocID="{5555E8A1-C739-4CC0-92BB-AFC1703D8A73}" presName="bgRect" presStyleLbl="bgShp" presStyleIdx="3" presStyleCnt="4"/>
      <dgm:spPr/>
    </dgm:pt>
    <dgm:pt modelId="{B19C5DF4-E6EA-41D8-8820-C1A0EE4B155E}" type="pres">
      <dgm:prSet presAssocID="{5555E8A1-C739-4CC0-92BB-AFC1703D8A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8CF52AF7-ECFB-4E2F-8DF4-30412B762493}" type="pres">
      <dgm:prSet presAssocID="{5555E8A1-C739-4CC0-92BB-AFC1703D8A73}" presName="spaceRect" presStyleCnt="0"/>
      <dgm:spPr/>
    </dgm:pt>
    <dgm:pt modelId="{ACB9605D-9796-4CE0-892A-E79AC19E8211}" type="pres">
      <dgm:prSet presAssocID="{5555E8A1-C739-4CC0-92BB-AFC1703D8A7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C6BD07-4560-426D-83B9-6592EE208881}" type="presOf" srcId="{DC95D991-761D-4125-A786-7B4A168A900A}" destId="{51CC0166-1770-4A6A-961A-AC547431784D}" srcOrd="0" destOrd="0" presId="urn:microsoft.com/office/officeart/2018/2/layout/IconVerticalSolidList"/>
    <dgm:cxn modelId="{EFB5930F-D9C8-4EF6-A0A6-8C1CB9A368AE}" type="presOf" srcId="{F5E062BD-950F-44D9-956D-CBB863893EC9}" destId="{8D1816B5-7255-46DE-BA63-4010AEF6DAE4}" srcOrd="0" destOrd="0" presId="urn:microsoft.com/office/officeart/2018/2/layout/IconVerticalSolidList"/>
    <dgm:cxn modelId="{D7C59E1B-7A8A-41AB-B1D6-A2F3653F73C4}" srcId="{F5E062BD-950F-44D9-956D-CBB863893EC9}" destId="{D991B187-1906-4BD3-A512-389286900E1C}" srcOrd="1" destOrd="0" parTransId="{81558A96-DDF8-47A7-ACF6-63F60079F42F}" sibTransId="{402D2977-E610-4B03-B17D-83FC5C47C774}"/>
    <dgm:cxn modelId="{5FE2BF21-B65D-4145-9ACF-8835EF4B16D1}" type="presOf" srcId="{5555E8A1-C739-4CC0-92BB-AFC1703D8A73}" destId="{ACB9605D-9796-4CE0-892A-E79AC19E8211}" srcOrd="0" destOrd="0" presId="urn:microsoft.com/office/officeart/2018/2/layout/IconVerticalSolidList"/>
    <dgm:cxn modelId="{45D66240-0245-4B59-A8B6-2594313AFD36}" srcId="{F5E062BD-950F-44D9-956D-CBB863893EC9}" destId="{5555E8A1-C739-4CC0-92BB-AFC1703D8A73}" srcOrd="3" destOrd="0" parTransId="{2C815100-1F33-4875-9753-4FF566286D57}" sibTransId="{8B02CFC4-BB3F-4684-9C11-BAE3B6329230}"/>
    <dgm:cxn modelId="{D9CEC97C-0478-49C0-8417-605FA5093F45}" type="presOf" srcId="{DBC6D2CA-A215-48C9-BFDF-48139B540683}" destId="{71673F8C-06E2-4A86-9FA3-05D3F6FEBA7D}" srcOrd="0" destOrd="0" presId="urn:microsoft.com/office/officeart/2018/2/layout/IconVerticalSolidList"/>
    <dgm:cxn modelId="{471ED288-74B5-4FDD-AA4C-CFE87565C8B1}" srcId="{F5E062BD-950F-44D9-956D-CBB863893EC9}" destId="{DC95D991-761D-4125-A786-7B4A168A900A}" srcOrd="2" destOrd="0" parTransId="{E082CE37-B1A2-40CE-BBC3-CADCD1D93074}" sibTransId="{3D728420-13D1-487E-B941-02656CD18E90}"/>
    <dgm:cxn modelId="{F98BADD2-77C7-402B-AD0A-6AAD672A8ECD}" srcId="{F5E062BD-950F-44D9-956D-CBB863893EC9}" destId="{DBC6D2CA-A215-48C9-BFDF-48139B540683}" srcOrd="0" destOrd="0" parTransId="{56A2B0B9-2362-4C2F-9BCB-5EA66FB05D8B}" sibTransId="{AA9C9EBC-45FD-4C44-8F94-466B1CF0351D}"/>
    <dgm:cxn modelId="{AAD210E4-0682-42AB-B055-76FB4B9150C3}" type="presOf" srcId="{D991B187-1906-4BD3-A512-389286900E1C}" destId="{A834BC56-7875-47AA-A24B-4A3C7CD4551E}" srcOrd="0" destOrd="0" presId="urn:microsoft.com/office/officeart/2018/2/layout/IconVerticalSolidList"/>
    <dgm:cxn modelId="{B246FF11-DB63-4D87-883E-06784EAF3C02}" type="presParOf" srcId="{8D1816B5-7255-46DE-BA63-4010AEF6DAE4}" destId="{B7A4C712-3DDC-4867-83B3-4D51E5F1254C}" srcOrd="0" destOrd="0" presId="urn:microsoft.com/office/officeart/2018/2/layout/IconVerticalSolidList"/>
    <dgm:cxn modelId="{C9AB21F4-1F14-424E-AE34-CD54A33FF99C}" type="presParOf" srcId="{B7A4C712-3DDC-4867-83B3-4D51E5F1254C}" destId="{79C9330E-DDAD-4231-93BB-77B3110196AE}" srcOrd="0" destOrd="0" presId="urn:microsoft.com/office/officeart/2018/2/layout/IconVerticalSolidList"/>
    <dgm:cxn modelId="{9F3C659A-FC1B-415C-BA2F-D4E12A14A682}" type="presParOf" srcId="{B7A4C712-3DDC-4867-83B3-4D51E5F1254C}" destId="{DBE36B72-80C8-49FD-BC64-7D49C53E1642}" srcOrd="1" destOrd="0" presId="urn:microsoft.com/office/officeart/2018/2/layout/IconVerticalSolidList"/>
    <dgm:cxn modelId="{3D611026-73C7-4720-A675-7CE91AF935B7}" type="presParOf" srcId="{B7A4C712-3DDC-4867-83B3-4D51E5F1254C}" destId="{06214CF7-9DEB-46E8-AACA-EE55997265FF}" srcOrd="2" destOrd="0" presId="urn:microsoft.com/office/officeart/2018/2/layout/IconVerticalSolidList"/>
    <dgm:cxn modelId="{45F0F40F-FA07-4675-945F-AFC74E8F06B4}" type="presParOf" srcId="{B7A4C712-3DDC-4867-83B3-4D51E5F1254C}" destId="{71673F8C-06E2-4A86-9FA3-05D3F6FEBA7D}" srcOrd="3" destOrd="0" presId="urn:microsoft.com/office/officeart/2018/2/layout/IconVerticalSolidList"/>
    <dgm:cxn modelId="{4F3CD3DF-9427-4227-872B-A09362E3AE98}" type="presParOf" srcId="{8D1816B5-7255-46DE-BA63-4010AEF6DAE4}" destId="{097DC242-9F45-41FC-9520-29326A4FD972}" srcOrd="1" destOrd="0" presId="urn:microsoft.com/office/officeart/2018/2/layout/IconVerticalSolidList"/>
    <dgm:cxn modelId="{0FADBA21-4319-4451-8223-06D337A93C32}" type="presParOf" srcId="{8D1816B5-7255-46DE-BA63-4010AEF6DAE4}" destId="{8356C193-D593-4921-9BD1-25527DD79C6B}" srcOrd="2" destOrd="0" presId="urn:microsoft.com/office/officeart/2018/2/layout/IconVerticalSolidList"/>
    <dgm:cxn modelId="{5BFC0F05-3C7F-480C-B55B-1EECF39D47C2}" type="presParOf" srcId="{8356C193-D593-4921-9BD1-25527DD79C6B}" destId="{028E0CFE-2791-4CA2-AAC2-84379DAF221A}" srcOrd="0" destOrd="0" presId="urn:microsoft.com/office/officeart/2018/2/layout/IconVerticalSolidList"/>
    <dgm:cxn modelId="{080DB0F8-368F-4EC2-AF9F-B559466578DE}" type="presParOf" srcId="{8356C193-D593-4921-9BD1-25527DD79C6B}" destId="{865C7D54-D226-4C94-9553-5F51C6710052}" srcOrd="1" destOrd="0" presId="urn:microsoft.com/office/officeart/2018/2/layout/IconVerticalSolidList"/>
    <dgm:cxn modelId="{C23E28BA-DF66-4DC3-AB8D-B500534DA243}" type="presParOf" srcId="{8356C193-D593-4921-9BD1-25527DD79C6B}" destId="{8F305A5B-ECA7-4C14-BA21-B6149E7AE2B9}" srcOrd="2" destOrd="0" presId="urn:microsoft.com/office/officeart/2018/2/layout/IconVerticalSolidList"/>
    <dgm:cxn modelId="{E92F242F-57BE-4325-A09F-47A244CB2334}" type="presParOf" srcId="{8356C193-D593-4921-9BD1-25527DD79C6B}" destId="{A834BC56-7875-47AA-A24B-4A3C7CD4551E}" srcOrd="3" destOrd="0" presId="urn:microsoft.com/office/officeart/2018/2/layout/IconVerticalSolidList"/>
    <dgm:cxn modelId="{5226E1FC-67CA-4A6F-BDA1-1AF2B50F3C85}" type="presParOf" srcId="{8D1816B5-7255-46DE-BA63-4010AEF6DAE4}" destId="{FC086C05-F8ED-4B68-A457-F64789B05BCD}" srcOrd="3" destOrd="0" presId="urn:microsoft.com/office/officeart/2018/2/layout/IconVerticalSolidList"/>
    <dgm:cxn modelId="{379B87CE-2507-44DC-94C5-E9597F754080}" type="presParOf" srcId="{8D1816B5-7255-46DE-BA63-4010AEF6DAE4}" destId="{6E8F2A78-5D17-4CB9-9C5D-2AB8DFBA76CB}" srcOrd="4" destOrd="0" presId="urn:microsoft.com/office/officeart/2018/2/layout/IconVerticalSolidList"/>
    <dgm:cxn modelId="{E972AD55-B56E-4F3E-BDEB-8DEDAE84B39B}" type="presParOf" srcId="{6E8F2A78-5D17-4CB9-9C5D-2AB8DFBA76CB}" destId="{597EC154-F746-4FAC-A2FA-612C97913510}" srcOrd="0" destOrd="0" presId="urn:microsoft.com/office/officeart/2018/2/layout/IconVerticalSolidList"/>
    <dgm:cxn modelId="{2A499689-929B-45A0-B452-3B57327F20F6}" type="presParOf" srcId="{6E8F2A78-5D17-4CB9-9C5D-2AB8DFBA76CB}" destId="{A4FE6702-8E1F-41FC-B5F4-4EEB1640ED0B}" srcOrd="1" destOrd="0" presId="urn:microsoft.com/office/officeart/2018/2/layout/IconVerticalSolidList"/>
    <dgm:cxn modelId="{9DAAD752-E2E0-45CE-B3EC-338536E4CFF4}" type="presParOf" srcId="{6E8F2A78-5D17-4CB9-9C5D-2AB8DFBA76CB}" destId="{72144258-6F6A-46EF-A443-E2E98C361878}" srcOrd="2" destOrd="0" presId="urn:microsoft.com/office/officeart/2018/2/layout/IconVerticalSolidList"/>
    <dgm:cxn modelId="{B7FE4592-2FB4-4CF3-8D89-1F01AE476303}" type="presParOf" srcId="{6E8F2A78-5D17-4CB9-9C5D-2AB8DFBA76CB}" destId="{51CC0166-1770-4A6A-961A-AC547431784D}" srcOrd="3" destOrd="0" presId="urn:microsoft.com/office/officeart/2018/2/layout/IconVerticalSolidList"/>
    <dgm:cxn modelId="{9AFEEC8A-4718-43F7-973F-F023376DE85C}" type="presParOf" srcId="{8D1816B5-7255-46DE-BA63-4010AEF6DAE4}" destId="{52EB6FC8-E03A-42D9-9A11-A452918C4D2D}" srcOrd="5" destOrd="0" presId="urn:microsoft.com/office/officeart/2018/2/layout/IconVerticalSolidList"/>
    <dgm:cxn modelId="{29A7A266-A78C-40C5-99CE-FB2A1D294FE9}" type="presParOf" srcId="{8D1816B5-7255-46DE-BA63-4010AEF6DAE4}" destId="{3BCC2E3F-0D5B-4B4D-8344-46A22F0773B3}" srcOrd="6" destOrd="0" presId="urn:microsoft.com/office/officeart/2018/2/layout/IconVerticalSolidList"/>
    <dgm:cxn modelId="{320B3A97-084D-4D05-9ED7-0F2E125327D5}" type="presParOf" srcId="{3BCC2E3F-0D5B-4B4D-8344-46A22F0773B3}" destId="{28DABA33-0654-4867-B19A-02F53290934E}" srcOrd="0" destOrd="0" presId="urn:microsoft.com/office/officeart/2018/2/layout/IconVerticalSolidList"/>
    <dgm:cxn modelId="{0287D572-85A3-4A48-9E39-D3F8B1E1E380}" type="presParOf" srcId="{3BCC2E3F-0D5B-4B4D-8344-46A22F0773B3}" destId="{B19C5DF4-E6EA-41D8-8820-C1A0EE4B155E}" srcOrd="1" destOrd="0" presId="urn:microsoft.com/office/officeart/2018/2/layout/IconVerticalSolidList"/>
    <dgm:cxn modelId="{0D270E26-3C0F-4F64-B9AD-1F0F570E259F}" type="presParOf" srcId="{3BCC2E3F-0D5B-4B4D-8344-46A22F0773B3}" destId="{8CF52AF7-ECFB-4E2F-8DF4-30412B762493}" srcOrd="2" destOrd="0" presId="urn:microsoft.com/office/officeart/2018/2/layout/IconVerticalSolidList"/>
    <dgm:cxn modelId="{36CB634B-A58E-4ACC-A665-3F0B44BFC07D}" type="presParOf" srcId="{3BCC2E3F-0D5B-4B4D-8344-46A22F0773B3}" destId="{ACB9605D-9796-4CE0-892A-E79AC19E82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1E4C5F-151D-4EE5-B550-A66C6899BEE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59C652-4478-4906-BB7C-18104C121F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Authentication Speed:</a:t>
          </a:r>
          <a:r>
            <a:rPr lang="en-GB" dirty="0"/>
            <a:t> &lt;</a:t>
          </a:r>
          <a:r>
            <a:rPr lang="en-GB" dirty="0">
              <a:latin typeface="Neue Haas Grotesk Text Pro"/>
            </a:rPr>
            <a:t>5s</a:t>
          </a:r>
          <a:r>
            <a:rPr lang="en-GB" dirty="0"/>
            <a:t> biometric, &lt;3s password</a:t>
          </a:r>
          <a:endParaRPr lang="en-US" dirty="0"/>
        </a:p>
      </dgm:t>
    </dgm:pt>
    <dgm:pt modelId="{DC67AD2D-7527-4A6F-9BC1-CD00CC537D01}" type="parTrans" cxnId="{A8F34FB0-280C-4DCE-87C3-7DC58846CC6B}">
      <dgm:prSet/>
      <dgm:spPr/>
      <dgm:t>
        <a:bodyPr/>
        <a:lstStyle/>
        <a:p>
          <a:endParaRPr lang="en-US"/>
        </a:p>
      </dgm:t>
    </dgm:pt>
    <dgm:pt modelId="{FC29B350-5B6C-4FDD-8F58-4639E5C31CE1}" type="sibTrans" cxnId="{A8F34FB0-280C-4DCE-87C3-7DC58846CC6B}">
      <dgm:prSet/>
      <dgm:spPr/>
      <dgm:t>
        <a:bodyPr/>
        <a:lstStyle/>
        <a:p>
          <a:endParaRPr lang="en-US"/>
        </a:p>
      </dgm:t>
    </dgm:pt>
    <dgm:pt modelId="{4C1CAB32-BC7F-4153-8220-361BB6F12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Memory Efficiency:</a:t>
          </a:r>
          <a:r>
            <a:rPr lang="en-GB" dirty="0"/>
            <a:t> &lt;</a:t>
          </a:r>
          <a:r>
            <a:rPr lang="en-GB" dirty="0">
              <a:latin typeface="Neue Haas Grotesk Text Pro"/>
            </a:rPr>
            <a:t>vault entries can exceed to more than 100+</a:t>
          </a:r>
          <a:endParaRPr lang="en-US" dirty="0"/>
        </a:p>
      </dgm:t>
    </dgm:pt>
    <dgm:pt modelId="{41A4E2F8-D2FF-480B-9970-0341500EECC2}" type="parTrans" cxnId="{0103DDDB-1B63-4FED-A944-EBB8B554FAAC}">
      <dgm:prSet/>
      <dgm:spPr/>
      <dgm:t>
        <a:bodyPr/>
        <a:lstStyle/>
        <a:p>
          <a:endParaRPr lang="en-US"/>
        </a:p>
      </dgm:t>
    </dgm:pt>
    <dgm:pt modelId="{8015E531-AB90-48EB-B297-D0862A0608E8}" type="sibTrans" cxnId="{0103DDDB-1B63-4FED-A944-EBB8B554FAAC}">
      <dgm:prSet/>
      <dgm:spPr/>
      <dgm:t>
        <a:bodyPr/>
        <a:lstStyle/>
        <a:p>
          <a:endParaRPr lang="en-US"/>
        </a:p>
      </dgm:t>
    </dgm:pt>
    <dgm:pt modelId="{21CDDE45-AC9A-42E8-AA8A-D1602285A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Recovery Success:</a:t>
          </a:r>
          <a:r>
            <a:rPr lang="en-GB" dirty="0"/>
            <a:t> 100% with valid 3/5 shares</a:t>
          </a:r>
        </a:p>
      </dgm:t>
    </dgm:pt>
    <dgm:pt modelId="{AC15A003-2CD2-4FC0-A185-9259C36B704A}" type="parTrans" cxnId="{7C21BB35-D17F-413A-8399-44497CEED296}">
      <dgm:prSet/>
      <dgm:spPr/>
      <dgm:t>
        <a:bodyPr/>
        <a:lstStyle/>
        <a:p>
          <a:endParaRPr lang="en-US"/>
        </a:p>
      </dgm:t>
    </dgm:pt>
    <dgm:pt modelId="{AA39F39A-C7FA-4885-8CA9-39B0FF07A7E7}" type="sibTrans" cxnId="{7C21BB35-D17F-413A-8399-44497CEED296}">
      <dgm:prSet/>
      <dgm:spPr/>
      <dgm:t>
        <a:bodyPr/>
        <a:lstStyle/>
        <a:p>
          <a:endParaRPr lang="en-US"/>
        </a:p>
      </dgm:t>
    </dgm:pt>
    <dgm:pt modelId="{086782D4-00DB-471E-9ECB-19E1B9780C01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ZKP proof generation: &lt;200ms.</a:t>
          </a:r>
          <a:endParaRPr lang="en-GB" dirty="0">
            <a:latin typeface="Neue Haas Grotesk Text Pro"/>
          </a:endParaRPr>
        </a:p>
      </dgm:t>
    </dgm:pt>
    <dgm:pt modelId="{F5980D4B-E85F-4762-99C8-F60CE0F2EBFF}" type="parTrans" cxnId="{80D32018-2745-4AC0-829D-4454503B8006}">
      <dgm:prSet/>
      <dgm:spPr/>
    </dgm:pt>
    <dgm:pt modelId="{1947CF8B-A316-456C-B2D6-9F18ED3C6B98}" type="sibTrans" cxnId="{80D32018-2745-4AC0-829D-4454503B8006}">
      <dgm:prSet/>
      <dgm:spPr/>
      <dgm:t>
        <a:bodyPr/>
        <a:lstStyle/>
        <a:p>
          <a:endParaRPr lang="en-GB"/>
        </a:p>
      </dgm:t>
    </dgm:pt>
    <dgm:pt modelId="{1E78B4E7-EC7B-42BC-80A1-39F5FBAEADF7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Biometric recognition: ~500ms.</a:t>
          </a:r>
        </a:p>
      </dgm:t>
    </dgm:pt>
    <dgm:pt modelId="{4AFFF219-B0D1-4C1E-A3A3-509642E388AF}" type="parTrans" cxnId="{E6849D09-18B7-4472-BDF9-6010DA029132}">
      <dgm:prSet/>
      <dgm:spPr/>
    </dgm:pt>
    <dgm:pt modelId="{4C5BCF35-4811-48B8-842A-871BB1D71306}" type="sibTrans" cxnId="{E6849D09-18B7-4472-BDF9-6010DA029132}">
      <dgm:prSet/>
      <dgm:spPr/>
      <dgm:t>
        <a:bodyPr/>
        <a:lstStyle/>
        <a:p>
          <a:endParaRPr lang="en-GB"/>
        </a:p>
      </dgm:t>
    </dgm:pt>
    <dgm:pt modelId="{2F084718-45CF-44CB-8354-F60F08B3AB51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Share reconstruction: &lt;300ms.</a:t>
          </a:r>
        </a:p>
      </dgm:t>
    </dgm:pt>
    <dgm:pt modelId="{57CBBCC1-DDD4-4DD2-84AD-B85C3146852B}" type="parTrans" cxnId="{36685B11-214F-4385-A379-F069DAA9489B}">
      <dgm:prSet/>
      <dgm:spPr/>
    </dgm:pt>
    <dgm:pt modelId="{AB5A497D-91DC-4843-8D2D-3B6A16B946E5}" type="sibTrans" cxnId="{36685B11-214F-4385-A379-F069DAA9489B}">
      <dgm:prSet/>
      <dgm:spPr/>
      <dgm:t>
        <a:bodyPr/>
        <a:lstStyle/>
        <a:p>
          <a:endParaRPr lang="en-GB"/>
        </a:p>
      </dgm:t>
    </dgm:pt>
    <dgm:pt modelId="{3B473C07-04CB-44A9-9B5A-D1FA1E4247CE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Database operations: &lt;200ms.</a:t>
          </a:r>
        </a:p>
      </dgm:t>
    </dgm:pt>
    <dgm:pt modelId="{204620E2-6749-43F8-BD2E-61B28807C401}" type="parTrans" cxnId="{77A58B2D-6430-4472-A652-949FAD91D4A0}">
      <dgm:prSet/>
      <dgm:spPr/>
    </dgm:pt>
    <dgm:pt modelId="{C0F5B0F0-23F6-4481-BC56-D0E404E0AE25}" type="sibTrans" cxnId="{77A58B2D-6430-4472-A652-949FAD91D4A0}">
      <dgm:prSet/>
      <dgm:spPr/>
      <dgm:t>
        <a:bodyPr/>
        <a:lstStyle/>
        <a:p>
          <a:endParaRPr lang="en-GB"/>
        </a:p>
      </dgm:t>
    </dgm:pt>
    <dgm:pt modelId="{D8E44C1F-FEAE-405F-9A9E-E80048731743}" type="pres">
      <dgm:prSet presAssocID="{361E4C5F-151D-4EE5-B550-A66C6899BEE9}" presName="root" presStyleCnt="0">
        <dgm:presLayoutVars>
          <dgm:dir/>
          <dgm:resizeHandles val="exact"/>
        </dgm:presLayoutVars>
      </dgm:prSet>
      <dgm:spPr/>
    </dgm:pt>
    <dgm:pt modelId="{AEC1B4F5-4C2C-40B0-9CC1-8E51A5A3C61F}" type="pres">
      <dgm:prSet presAssocID="{D559C652-4478-4906-BB7C-18104C121F31}" presName="compNode" presStyleCnt="0"/>
      <dgm:spPr/>
    </dgm:pt>
    <dgm:pt modelId="{D69E5653-0DC0-4988-8D70-F35904DF15C5}" type="pres">
      <dgm:prSet presAssocID="{D559C652-4478-4906-BB7C-18104C121F3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62C2BFF-A1C4-48AB-8E50-6D6D1FC3E19C}" type="pres">
      <dgm:prSet presAssocID="{D559C652-4478-4906-BB7C-18104C121F3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D5DA760-EB56-4128-AC25-03E05F593E8D}" type="pres">
      <dgm:prSet presAssocID="{D559C652-4478-4906-BB7C-18104C121F31}" presName="spaceRect" presStyleCnt="0"/>
      <dgm:spPr/>
    </dgm:pt>
    <dgm:pt modelId="{8EE019B9-C0E6-45A3-8DB9-84A6F441A4A0}" type="pres">
      <dgm:prSet presAssocID="{D559C652-4478-4906-BB7C-18104C121F31}" presName="textRect" presStyleLbl="revTx" presStyleIdx="0" presStyleCnt="7">
        <dgm:presLayoutVars>
          <dgm:chMax val="1"/>
          <dgm:chPref val="1"/>
        </dgm:presLayoutVars>
      </dgm:prSet>
      <dgm:spPr/>
    </dgm:pt>
    <dgm:pt modelId="{F861BC7A-A2D3-48A2-AB89-D4919FA45035}" type="pres">
      <dgm:prSet presAssocID="{FC29B350-5B6C-4FDD-8F58-4639E5C31CE1}" presName="sibTrans" presStyleCnt="0"/>
      <dgm:spPr/>
    </dgm:pt>
    <dgm:pt modelId="{0325B34F-4A89-4429-A6EC-498265ABA3E8}" type="pres">
      <dgm:prSet presAssocID="{4C1CAB32-BC7F-4153-8220-361BB6F1267E}" presName="compNode" presStyleCnt="0"/>
      <dgm:spPr/>
    </dgm:pt>
    <dgm:pt modelId="{AF30BFEB-7FA5-4345-8F08-F955639955BF}" type="pres">
      <dgm:prSet presAssocID="{4C1CAB32-BC7F-4153-8220-361BB6F1267E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D52A5C0-9176-4EC3-8AF3-2939C1208555}" type="pres">
      <dgm:prSet presAssocID="{4C1CAB32-BC7F-4153-8220-361BB6F1267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753071A-94A0-4513-8578-A5BBEFFB846F}" type="pres">
      <dgm:prSet presAssocID="{4C1CAB32-BC7F-4153-8220-361BB6F1267E}" presName="spaceRect" presStyleCnt="0"/>
      <dgm:spPr/>
    </dgm:pt>
    <dgm:pt modelId="{3F802145-355F-4F81-A8FD-7A82D7CA9DCF}" type="pres">
      <dgm:prSet presAssocID="{4C1CAB32-BC7F-4153-8220-361BB6F1267E}" presName="textRect" presStyleLbl="revTx" presStyleIdx="1" presStyleCnt="7">
        <dgm:presLayoutVars>
          <dgm:chMax val="1"/>
          <dgm:chPref val="1"/>
        </dgm:presLayoutVars>
      </dgm:prSet>
      <dgm:spPr/>
    </dgm:pt>
    <dgm:pt modelId="{0F0C58E4-533D-4A73-8048-F14E53C7C1FC}" type="pres">
      <dgm:prSet presAssocID="{8015E531-AB90-48EB-B297-D0862A0608E8}" presName="sibTrans" presStyleCnt="0"/>
      <dgm:spPr/>
    </dgm:pt>
    <dgm:pt modelId="{D3441790-B5C4-4EC2-93A6-E6946B141F3D}" type="pres">
      <dgm:prSet presAssocID="{21CDDE45-AC9A-42E8-AA8A-D1602285A952}" presName="compNode" presStyleCnt="0"/>
      <dgm:spPr/>
    </dgm:pt>
    <dgm:pt modelId="{D29FD881-3AA4-4CEF-BF24-EFDB412F4506}" type="pres">
      <dgm:prSet presAssocID="{21CDDE45-AC9A-42E8-AA8A-D1602285A95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FB1D620-526D-42B8-8B43-AEBC89A3E944}" type="pres">
      <dgm:prSet presAssocID="{21CDDE45-AC9A-42E8-AA8A-D1602285A95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07660638-7811-4DBB-B3D2-57FD0F8DB837}" type="pres">
      <dgm:prSet presAssocID="{21CDDE45-AC9A-42E8-AA8A-D1602285A952}" presName="spaceRect" presStyleCnt="0"/>
      <dgm:spPr/>
    </dgm:pt>
    <dgm:pt modelId="{4F44A6BE-3DEC-4B59-9D2C-FD99459E4719}" type="pres">
      <dgm:prSet presAssocID="{21CDDE45-AC9A-42E8-AA8A-D1602285A952}" presName="textRect" presStyleLbl="revTx" presStyleIdx="2" presStyleCnt="7">
        <dgm:presLayoutVars>
          <dgm:chMax val="1"/>
          <dgm:chPref val="1"/>
        </dgm:presLayoutVars>
      </dgm:prSet>
      <dgm:spPr/>
    </dgm:pt>
    <dgm:pt modelId="{C5B7064D-EE01-41FD-AB8F-CD487B293CE9}" type="pres">
      <dgm:prSet presAssocID="{AA39F39A-C7FA-4885-8CA9-39B0FF07A7E7}" presName="sibTrans" presStyleCnt="0"/>
      <dgm:spPr/>
    </dgm:pt>
    <dgm:pt modelId="{90A821C1-A2B2-4978-BE7C-EADEE5C69617}" type="pres">
      <dgm:prSet presAssocID="{086782D4-00DB-471E-9ECB-19E1B9780C01}" presName="compNode" presStyleCnt="0"/>
      <dgm:spPr/>
    </dgm:pt>
    <dgm:pt modelId="{B3333003-36A4-4774-8D92-4DFC134D2C98}" type="pres">
      <dgm:prSet presAssocID="{086782D4-00DB-471E-9ECB-19E1B9780C0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C480D1D-F2B1-4BF0-A9AF-2876E7FEEFC4}" type="pres">
      <dgm:prSet presAssocID="{086782D4-00DB-471E-9ECB-19E1B9780C0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52304E6-9FB2-498F-A6B4-B6866EB735E8}" type="pres">
      <dgm:prSet presAssocID="{086782D4-00DB-471E-9ECB-19E1B9780C01}" presName="spaceRect" presStyleCnt="0"/>
      <dgm:spPr/>
    </dgm:pt>
    <dgm:pt modelId="{FEC27063-2261-4085-9238-B7ECBEE0B342}" type="pres">
      <dgm:prSet presAssocID="{086782D4-00DB-471E-9ECB-19E1B9780C01}" presName="textRect" presStyleLbl="revTx" presStyleIdx="3" presStyleCnt="7">
        <dgm:presLayoutVars>
          <dgm:chMax val="1"/>
          <dgm:chPref val="1"/>
        </dgm:presLayoutVars>
      </dgm:prSet>
      <dgm:spPr/>
    </dgm:pt>
    <dgm:pt modelId="{F20E5BF4-36C4-4D5D-843C-C67B2D71D734}" type="pres">
      <dgm:prSet presAssocID="{1947CF8B-A316-456C-B2D6-9F18ED3C6B98}" presName="sibTrans" presStyleCnt="0"/>
      <dgm:spPr/>
    </dgm:pt>
    <dgm:pt modelId="{08950FD6-1C82-49CB-AD47-F777B7AF1AA1}" type="pres">
      <dgm:prSet presAssocID="{1E78B4E7-EC7B-42BC-80A1-39F5FBAEADF7}" presName="compNode" presStyleCnt="0"/>
      <dgm:spPr/>
    </dgm:pt>
    <dgm:pt modelId="{AD00E0FE-3D1E-440F-BE90-BFD470E3A1A5}" type="pres">
      <dgm:prSet presAssocID="{1E78B4E7-EC7B-42BC-80A1-39F5FBAEADF7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A2C5D94-CA9C-4F9A-905D-FDF2059DA909}" type="pres">
      <dgm:prSet presAssocID="{1E78B4E7-EC7B-42BC-80A1-39F5FBAEADF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0D3F0987-284E-4E4B-843D-F3955E21FB37}" type="pres">
      <dgm:prSet presAssocID="{1E78B4E7-EC7B-42BC-80A1-39F5FBAEADF7}" presName="spaceRect" presStyleCnt="0"/>
      <dgm:spPr/>
    </dgm:pt>
    <dgm:pt modelId="{A311FB6F-9589-4769-9D1D-B441D6A74DDB}" type="pres">
      <dgm:prSet presAssocID="{1E78B4E7-EC7B-42BC-80A1-39F5FBAEADF7}" presName="textRect" presStyleLbl="revTx" presStyleIdx="4" presStyleCnt="7">
        <dgm:presLayoutVars>
          <dgm:chMax val="1"/>
          <dgm:chPref val="1"/>
        </dgm:presLayoutVars>
      </dgm:prSet>
      <dgm:spPr/>
    </dgm:pt>
    <dgm:pt modelId="{02225688-9B4A-420D-8D3B-26BB24DE455A}" type="pres">
      <dgm:prSet presAssocID="{4C5BCF35-4811-48B8-842A-871BB1D71306}" presName="sibTrans" presStyleCnt="0"/>
      <dgm:spPr/>
    </dgm:pt>
    <dgm:pt modelId="{EF2F216B-CE0D-42AB-A4EB-B4A13355BE67}" type="pres">
      <dgm:prSet presAssocID="{2F084718-45CF-44CB-8354-F60F08B3AB51}" presName="compNode" presStyleCnt="0"/>
      <dgm:spPr/>
    </dgm:pt>
    <dgm:pt modelId="{66ED229A-B383-42BF-B253-117D4A56EA19}" type="pres">
      <dgm:prSet presAssocID="{2F084718-45CF-44CB-8354-F60F08B3AB51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BB8D7AD-EF02-496D-B191-A12B8BB84B1D}" type="pres">
      <dgm:prSet presAssocID="{2F084718-45CF-44CB-8354-F60F08B3AB5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F94F65A-0C32-4DE1-AC1B-B2D04F69E7E4}" type="pres">
      <dgm:prSet presAssocID="{2F084718-45CF-44CB-8354-F60F08B3AB51}" presName="spaceRect" presStyleCnt="0"/>
      <dgm:spPr/>
    </dgm:pt>
    <dgm:pt modelId="{A2E27D01-6540-4551-B384-B352F167BF72}" type="pres">
      <dgm:prSet presAssocID="{2F084718-45CF-44CB-8354-F60F08B3AB51}" presName="textRect" presStyleLbl="revTx" presStyleIdx="5" presStyleCnt="7">
        <dgm:presLayoutVars>
          <dgm:chMax val="1"/>
          <dgm:chPref val="1"/>
        </dgm:presLayoutVars>
      </dgm:prSet>
      <dgm:spPr/>
    </dgm:pt>
    <dgm:pt modelId="{17EE597A-CDD9-4BF3-B553-E77D562D548B}" type="pres">
      <dgm:prSet presAssocID="{AB5A497D-91DC-4843-8D2D-3B6A16B946E5}" presName="sibTrans" presStyleCnt="0"/>
      <dgm:spPr/>
    </dgm:pt>
    <dgm:pt modelId="{98325FE4-72E9-4017-B09A-30A155E1F9BC}" type="pres">
      <dgm:prSet presAssocID="{3B473C07-04CB-44A9-9B5A-D1FA1E4247CE}" presName="compNode" presStyleCnt="0"/>
      <dgm:spPr/>
    </dgm:pt>
    <dgm:pt modelId="{A78F561A-9F89-4CDA-8AF7-559E43DD51A7}" type="pres">
      <dgm:prSet presAssocID="{3B473C07-04CB-44A9-9B5A-D1FA1E4247CE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88D781B-6C26-416A-9CD6-04AAAFD5ADB3}" type="pres">
      <dgm:prSet presAssocID="{3B473C07-04CB-44A9-9B5A-D1FA1E4247C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268D48-794E-40F9-ACBF-758C144A0360}" type="pres">
      <dgm:prSet presAssocID="{3B473C07-04CB-44A9-9B5A-D1FA1E4247CE}" presName="spaceRect" presStyleCnt="0"/>
      <dgm:spPr/>
    </dgm:pt>
    <dgm:pt modelId="{880B82F0-7DA3-4971-A976-018CD44E82C0}" type="pres">
      <dgm:prSet presAssocID="{3B473C07-04CB-44A9-9B5A-D1FA1E4247CE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6849D09-18B7-4472-BDF9-6010DA029132}" srcId="{361E4C5F-151D-4EE5-B550-A66C6899BEE9}" destId="{1E78B4E7-EC7B-42BC-80A1-39F5FBAEADF7}" srcOrd="4" destOrd="0" parTransId="{4AFFF219-B0D1-4C1E-A3A3-509642E388AF}" sibTransId="{4C5BCF35-4811-48B8-842A-871BB1D71306}"/>
    <dgm:cxn modelId="{36685B11-214F-4385-A379-F069DAA9489B}" srcId="{361E4C5F-151D-4EE5-B550-A66C6899BEE9}" destId="{2F084718-45CF-44CB-8354-F60F08B3AB51}" srcOrd="5" destOrd="0" parTransId="{57CBBCC1-DDD4-4DD2-84AD-B85C3146852B}" sibTransId="{AB5A497D-91DC-4843-8D2D-3B6A16B946E5}"/>
    <dgm:cxn modelId="{80D32018-2745-4AC0-829D-4454503B8006}" srcId="{361E4C5F-151D-4EE5-B550-A66C6899BEE9}" destId="{086782D4-00DB-471E-9ECB-19E1B9780C01}" srcOrd="3" destOrd="0" parTransId="{F5980D4B-E85F-4762-99C8-F60CE0F2EBFF}" sibTransId="{1947CF8B-A316-456C-B2D6-9F18ED3C6B98}"/>
    <dgm:cxn modelId="{8E0E891B-AAD6-4863-BF4B-F1F9FC17C564}" type="presOf" srcId="{361E4C5F-151D-4EE5-B550-A66C6899BEE9}" destId="{D8E44C1F-FEAE-405F-9A9E-E80048731743}" srcOrd="0" destOrd="0" presId="urn:microsoft.com/office/officeart/2018/5/layout/IconLeafLabelList"/>
    <dgm:cxn modelId="{7A8C7321-A1B4-42D1-B468-C6535EFE684B}" type="presOf" srcId="{4C1CAB32-BC7F-4153-8220-361BB6F1267E}" destId="{3F802145-355F-4F81-A8FD-7A82D7CA9DCF}" srcOrd="0" destOrd="0" presId="urn:microsoft.com/office/officeart/2018/5/layout/IconLeafLabelList"/>
    <dgm:cxn modelId="{C87D5B25-4BDB-42C4-A4F0-26422C7C62FE}" type="presOf" srcId="{2F084718-45CF-44CB-8354-F60F08B3AB51}" destId="{A2E27D01-6540-4551-B384-B352F167BF72}" srcOrd="0" destOrd="0" presId="urn:microsoft.com/office/officeart/2018/5/layout/IconLeafLabelList"/>
    <dgm:cxn modelId="{77A58B2D-6430-4472-A652-949FAD91D4A0}" srcId="{361E4C5F-151D-4EE5-B550-A66C6899BEE9}" destId="{3B473C07-04CB-44A9-9B5A-D1FA1E4247CE}" srcOrd="6" destOrd="0" parTransId="{204620E2-6749-43F8-BD2E-61B28807C401}" sibTransId="{C0F5B0F0-23F6-4481-BC56-D0E404E0AE25}"/>
    <dgm:cxn modelId="{C57D022E-7648-4D4A-AFA6-7999BBF15E2D}" type="presOf" srcId="{1E78B4E7-EC7B-42BC-80A1-39F5FBAEADF7}" destId="{A311FB6F-9589-4769-9D1D-B441D6A74DDB}" srcOrd="0" destOrd="0" presId="urn:microsoft.com/office/officeart/2018/5/layout/IconLeafLabelList"/>
    <dgm:cxn modelId="{7C21BB35-D17F-413A-8399-44497CEED296}" srcId="{361E4C5F-151D-4EE5-B550-A66C6899BEE9}" destId="{21CDDE45-AC9A-42E8-AA8A-D1602285A952}" srcOrd="2" destOrd="0" parTransId="{AC15A003-2CD2-4FC0-A185-9259C36B704A}" sibTransId="{AA39F39A-C7FA-4885-8CA9-39B0FF07A7E7}"/>
    <dgm:cxn modelId="{65BD705F-1535-4AFC-895D-88A72111DCF8}" type="presOf" srcId="{3B473C07-04CB-44A9-9B5A-D1FA1E4247CE}" destId="{880B82F0-7DA3-4971-A976-018CD44E82C0}" srcOrd="0" destOrd="0" presId="urn:microsoft.com/office/officeart/2018/5/layout/IconLeafLabelList"/>
    <dgm:cxn modelId="{DFCDE477-C62C-4205-9861-8B5E2D899531}" type="presOf" srcId="{086782D4-00DB-471E-9ECB-19E1B9780C01}" destId="{FEC27063-2261-4085-9238-B7ECBEE0B342}" srcOrd="0" destOrd="0" presId="urn:microsoft.com/office/officeart/2018/5/layout/IconLeafLabelList"/>
    <dgm:cxn modelId="{957C9482-FCF4-47E8-B34F-4C6B25090D88}" type="presOf" srcId="{21CDDE45-AC9A-42E8-AA8A-D1602285A952}" destId="{4F44A6BE-3DEC-4B59-9D2C-FD99459E4719}" srcOrd="0" destOrd="0" presId="urn:microsoft.com/office/officeart/2018/5/layout/IconLeafLabelList"/>
    <dgm:cxn modelId="{A8F34FB0-280C-4DCE-87C3-7DC58846CC6B}" srcId="{361E4C5F-151D-4EE5-B550-A66C6899BEE9}" destId="{D559C652-4478-4906-BB7C-18104C121F31}" srcOrd="0" destOrd="0" parTransId="{DC67AD2D-7527-4A6F-9BC1-CD00CC537D01}" sibTransId="{FC29B350-5B6C-4FDD-8F58-4639E5C31CE1}"/>
    <dgm:cxn modelId="{0103DDDB-1B63-4FED-A944-EBB8B554FAAC}" srcId="{361E4C5F-151D-4EE5-B550-A66C6899BEE9}" destId="{4C1CAB32-BC7F-4153-8220-361BB6F1267E}" srcOrd="1" destOrd="0" parTransId="{41A4E2F8-D2FF-480B-9970-0341500EECC2}" sibTransId="{8015E531-AB90-48EB-B297-D0862A0608E8}"/>
    <dgm:cxn modelId="{469205DF-0268-4AF3-8F57-C4A15041635D}" type="presOf" srcId="{D559C652-4478-4906-BB7C-18104C121F31}" destId="{8EE019B9-C0E6-45A3-8DB9-84A6F441A4A0}" srcOrd="0" destOrd="0" presId="urn:microsoft.com/office/officeart/2018/5/layout/IconLeafLabelList"/>
    <dgm:cxn modelId="{F4D3F40E-B32A-45E6-AC7A-ADAB5EFD05DA}" type="presParOf" srcId="{D8E44C1F-FEAE-405F-9A9E-E80048731743}" destId="{AEC1B4F5-4C2C-40B0-9CC1-8E51A5A3C61F}" srcOrd="0" destOrd="0" presId="urn:microsoft.com/office/officeart/2018/5/layout/IconLeafLabelList"/>
    <dgm:cxn modelId="{B00A4DDB-14E7-424E-B480-1AB14C150DEC}" type="presParOf" srcId="{AEC1B4F5-4C2C-40B0-9CC1-8E51A5A3C61F}" destId="{D69E5653-0DC0-4988-8D70-F35904DF15C5}" srcOrd="0" destOrd="0" presId="urn:microsoft.com/office/officeart/2018/5/layout/IconLeafLabelList"/>
    <dgm:cxn modelId="{3434ED65-2D75-429B-8387-3A9717B4856C}" type="presParOf" srcId="{AEC1B4F5-4C2C-40B0-9CC1-8E51A5A3C61F}" destId="{262C2BFF-A1C4-48AB-8E50-6D6D1FC3E19C}" srcOrd="1" destOrd="0" presId="urn:microsoft.com/office/officeart/2018/5/layout/IconLeafLabelList"/>
    <dgm:cxn modelId="{591196F4-C7DD-431E-A40D-DB5CD2CB650E}" type="presParOf" srcId="{AEC1B4F5-4C2C-40B0-9CC1-8E51A5A3C61F}" destId="{CD5DA760-EB56-4128-AC25-03E05F593E8D}" srcOrd="2" destOrd="0" presId="urn:microsoft.com/office/officeart/2018/5/layout/IconLeafLabelList"/>
    <dgm:cxn modelId="{6E4A39D2-1E12-4BFA-B387-42825D2D838D}" type="presParOf" srcId="{AEC1B4F5-4C2C-40B0-9CC1-8E51A5A3C61F}" destId="{8EE019B9-C0E6-45A3-8DB9-84A6F441A4A0}" srcOrd="3" destOrd="0" presId="urn:microsoft.com/office/officeart/2018/5/layout/IconLeafLabelList"/>
    <dgm:cxn modelId="{5AE1ECA0-1579-4034-A8A8-0C2A9FC3D59C}" type="presParOf" srcId="{D8E44C1F-FEAE-405F-9A9E-E80048731743}" destId="{F861BC7A-A2D3-48A2-AB89-D4919FA45035}" srcOrd="1" destOrd="0" presId="urn:microsoft.com/office/officeart/2018/5/layout/IconLeafLabelList"/>
    <dgm:cxn modelId="{2F41D143-2D70-4942-894D-A8DC5C34E50C}" type="presParOf" srcId="{D8E44C1F-FEAE-405F-9A9E-E80048731743}" destId="{0325B34F-4A89-4429-A6EC-498265ABA3E8}" srcOrd="2" destOrd="0" presId="urn:microsoft.com/office/officeart/2018/5/layout/IconLeafLabelList"/>
    <dgm:cxn modelId="{4553788F-A440-48DC-9797-62EBEAAF18A7}" type="presParOf" srcId="{0325B34F-4A89-4429-A6EC-498265ABA3E8}" destId="{AF30BFEB-7FA5-4345-8F08-F955639955BF}" srcOrd="0" destOrd="0" presId="urn:microsoft.com/office/officeart/2018/5/layout/IconLeafLabelList"/>
    <dgm:cxn modelId="{D1514FF3-A801-4B51-AF6E-89DF1163ACEF}" type="presParOf" srcId="{0325B34F-4A89-4429-A6EC-498265ABA3E8}" destId="{8D52A5C0-9176-4EC3-8AF3-2939C1208555}" srcOrd="1" destOrd="0" presId="urn:microsoft.com/office/officeart/2018/5/layout/IconLeafLabelList"/>
    <dgm:cxn modelId="{3B392FBB-AEBA-4EF0-AC0D-A62618428412}" type="presParOf" srcId="{0325B34F-4A89-4429-A6EC-498265ABA3E8}" destId="{3753071A-94A0-4513-8578-A5BBEFFB846F}" srcOrd="2" destOrd="0" presId="urn:microsoft.com/office/officeart/2018/5/layout/IconLeafLabelList"/>
    <dgm:cxn modelId="{ADA0FA1A-F01F-4986-84AA-2FE4675022ED}" type="presParOf" srcId="{0325B34F-4A89-4429-A6EC-498265ABA3E8}" destId="{3F802145-355F-4F81-A8FD-7A82D7CA9DCF}" srcOrd="3" destOrd="0" presId="urn:microsoft.com/office/officeart/2018/5/layout/IconLeafLabelList"/>
    <dgm:cxn modelId="{79122ED0-F692-4A88-9FC4-0125BD0C332E}" type="presParOf" srcId="{D8E44C1F-FEAE-405F-9A9E-E80048731743}" destId="{0F0C58E4-533D-4A73-8048-F14E53C7C1FC}" srcOrd="3" destOrd="0" presId="urn:microsoft.com/office/officeart/2018/5/layout/IconLeafLabelList"/>
    <dgm:cxn modelId="{FC74A152-B8A5-43DA-AFE5-67870B5427FF}" type="presParOf" srcId="{D8E44C1F-FEAE-405F-9A9E-E80048731743}" destId="{D3441790-B5C4-4EC2-93A6-E6946B141F3D}" srcOrd="4" destOrd="0" presId="urn:microsoft.com/office/officeart/2018/5/layout/IconLeafLabelList"/>
    <dgm:cxn modelId="{B29272FE-3D0B-4944-AC9F-5359BFCAB733}" type="presParOf" srcId="{D3441790-B5C4-4EC2-93A6-E6946B141F3D}" destId="{D29FD881-3AA4-4CEF-BF24-EFDB412F4506}" srcOrd="0" destOrd="0" presId="urn:microsoft.com/office/officeart/2018/5/layout/IconLeafLabelList"/>
    <dgm:cxn modelId="{27EBB1D3-3968-405B-83B0-A9D4FBC2F825}" type="presParOf" srcId="{D3441790-B5C4-4EC2-93A6-E6946B141F3D}" destId="{1FB1D620-526D-42B8-8B43-AEBC89A3E944}" srcOrd="1" destOrd="0" presId="urn:microsoft.com/office/officeart/2018/5/layout/IconLeafLabelList"/>
    <dgm:cxn modelId="{C7079892-A6A1-4F8A-BACB-F74EF08C829C}" type="presParOf" srcId="{D3441790-B5C4-4EC2-93A6-E6946B141F3D}" destId="{07660638-7811-4DBB-B3D2-57FD0F8DB837}" srcOrd="2" destOrd="0" presId="urn:microsoft.com/office/officeart/2018/5/layout/IconLeafLabelList"/>
    <dgm:cxn modelId="{7732BA92-8895-43BE-BD97-CF0B14C86DD5}" type="presParOf" srcId="{D3441790-B5C4-4EC2-93A6-E6946B141F3D}" destId="{4F44A6BE-3DEC-4B59-9D2C-FD99459E4719}" srcOrd="3" destOrd="0" presId="urn:microsoft.com/office/officeart/2018/5/layout/IconLeafLabelList"/>
    <dgm:cxn modelId="{A2020DEF-8015-4969-9731-28C37167175D}" type="presParOf" srcId="{D8E44C1F-FEAE-405F-9A9E-E80048731743}" destId="{C5B7064D-EE01-41FD-AB8F-CD487B293CE9}" srcOrd="5" destOrd="0" presId="urn:microsoft.com/office/officeart/2018/5/layout/IconLeafLabelList"/>
    <dgm:cxn modelId="{8C6947E7-2B92-428B-8903-FCD70AE720E5}" type="presParOf" srcId="{D8E44C1F-FEAE-405F-9A9E-E80048731743}" destId="{90A821C1-A2B2-4978-BE7C-EADEE5C69617}" srcOrd="6" destOrd="0" presId="urn:microsoft.com/office/officeart/2018/5/layout/IconLeafLabelList"/>
    <dgm:cxn modelId="{8B19D523-97E6-4530-A6E8-87D99C496311}" type="presParOf" srcId="{90A821C1-A2B2-4978-BE7C-EADEE5C69617}" destId="{B3333003-36A4-4774-8D92-4DFC134D2C98}" srcOrd="0" destOrd="0" presId="urn:microsoft.com/office/officeart/2018/5/layout/IconLeafLabelList"/>
    <dgm:cxn modelId="{EC4B105D-A66F-456A-BF4B-09E618E4C90D}" type="presParOf" srcId="{90A821C1-A2B2-4978-BE7C-EADEE5C69617}" destId="{CC480D1D-F2B1-4BF0-A9AF-2876E7FEEFC4}" srcOrd="1" destOrd="0" presId="urn:microsoft.com/office/officeart/2018/5/layout/IconLeafLabelList"/>
    <dgm:cxn modelId="{D2C6E9B8-E18E-4DF8-BA28-90EDA1626D9A}" type="presParOf" srcId="{90A821C1-A2B2-4978-BE7C-EADEE5C69617}" destId="{852304E6-9FB2-498F-A6B4-B6866EB735E8}" srcOrd="2" destOrd="0" presId="urn:microsoft.com/office/officeart/2018/5/layout/IconLeafLabelList"/>
    <dgm:cxn modelId="{6E38F6F0-61E7-446B-8857-3D4909BB1A20}" type="presParOf" srcId="{90A821C1-A2B2-4978-BE7C-EADEE5C69617}" destId="{FEC27063-2261-4085-9238-B7ECBEE0B342}" srcOrd="3" destOrd="0" presId="urn:microsoft.com/office/officeart/2018/5/layout/IconLeafLabelList"/>
    <dgm:cxn modelId="{B3ABAAA5-7E4C-4A83-AF89-F01393C10D00}" type="presParOf" srcId="{D8E44C1F-FEAE-405F-9A9E-E80048731743}" destId="{F20E5BF4-36C4-4D5D-843C-C67B2D71D734}" srcOrd="7" destOrd="0" presId="urn:microsoft.com/office/officeart/2018/5/layout/IconLeafLabelList"/>
    <dgm:cxn modelId="{EB969DEF-3A2F-45CD-91FE-93F83246B214}" type="presParOf" srcId="{D8E44C1F-FEAE-405F-9A9E-E80048731743}" destId="{08950FD6-1C82-49CB-AD47-F777B7AF1AA1}" srcOrd="8" destOrd="0" presId="urn:microsoft.com/office/officeart/2018/5/layout/IconLeafLabelList"/>
    <dgm:cxn modelId="{4947105E-C771-4025-A9A1-4F7372A3AED3}" type="presParOf" srcId="{08950FD6-1C82-49CB-AD47-F777B7AF1AA1}" destId="{AD00E0FE-3D1E-440F-BE90-BFD470E3A1A5}" srcOrd="0" destOrd="0" presId="urn:microsoft.com/office/officeart/2018/5/layout/IconLeafLabelList"/>
    <dgm:cxn modelId="{ED520CA8-7DAB-486E-A27B-1546667E228C}" type="presParOf" srcId="{08950FD6-1C82-49CB-AD47-F777B7AF1AA1}" destId="{EA2C5D94-CA9C-4F9A-905D-FDF2059DA909}" srcOrd="1" destOrd="0" presId="urn:microsoft.com/office/officeart/2018/5/layout/IconLeafLabelList"/>
    <dgm:cxn modelId="{F9A4A740-2FF4-46C5-BDE1-E6FB601E5190}" type="presParOf" srcId="{08950FD6-1C82-49CB-AD47-F777B7AF1AA1}" destId="{0D3F0987-284E-4E4B-843D-F3955E21FB37}" srcOrd="2" destOrd="0" presId="urn:microsoft.com/office/officeart/2018/5/layout/IconLeafLabelList"/>
    <dgm:cxn modelId="{3AAB7F91-9C25-41B9-9F9F-E754C78F9C20}" type="presParOf" srcId="{08950FD6-1C82-49CB-AD47-F777B7AF1AA1}" destId="{A311FB6F-9589-4769-9D1D-B441D6A74DDB}" srcOrd="3" destOrd="0" presId="urn:microsoft.com/office/officeart/2018/5/layout/IconLeafLabelList"/>
    <dgm:cxn modelId="{FD3F61F2-3376-4564-B891-6F6D0A2BEC9C}" type="presParOf" srcId="{D8E44C1F-FEAE-405F-9A9E-E80048731743}" destId="{02225688-9B4A-420D-8D3B-26BB24DE455A}" srcOrd="9" destOrd="0" presId="urn:microsoft.com/office/officeart/2018/5/layout/IconLeafLabelList"/>
    <dgm:cxn modelId="{F3D06157-5154-44CC-963B-3BF37595674E}" type="presParOf" srcId="{D8E44C1F-FEAE-405F-9A9E-E80048731743}" destId="{EF2F216B-CE0D-42AB-A4EB-B4A13355BE67}" srcOrd="10" destOrd="0" presId="urn:microsoft.com/office/officeart/2018/5/layout/IconLeafLabelList"/>
    <dgm:cxn modelId="{B574C71B-0740-4615-8D1D-2D703E89A851}" type="presParOf" srcId="{EF2F216B-CE0D-42AB-A4EB-B4A13355BE67}" destId="{66ED229A-B383-42BF-B253-117D4A56EA19}" srcOrd="0" destOrd="0" presId="urn:microsoft.com/office/officeart/2018/5/layout/IconLeafLabelList"/>
    <dgm:cxn modelId="{EEC252D5-5D6A-44D0-9763-E0A16429282B}" type="presParOf" srcId="{EF2F216B-CE0D-42AB-A4EB-B4A13355BE67}" destId="{7BB8D7AD-EF02-496D-B191-A12B8BB84B1D}" srcOrd="1" destOrd="0" presId="urn:microsoft.com/office/officeart/2018/5/layout/IconLeafLabelList"/>
    <dgm:cxn modelId="{10B20D22-C5E4-40F6-B2BF-026CAD6E5982}" type="presParOf" srcId="{EF2F216B-CE0D-42AB-A4EB-B4A13355BE67}" destId="{0F94F65A-0C32-4DE1-AC1B-B2D04F69E7E4}" srcOrd="2" destOrd="0" presId="urn:microsoft.com/office/officeart/2018/5/layout/IconLeafLabelList"/>
    <dgm:cxn modelId="{058A4EC5-D484-48D8-9D52-34C5976566BE}" type="presParOf" srcId="{EF2F216B-CE0D-42AB-A4EB-B4A13355BE67}" destId="{A2E27D01-6540-4551-B384-B352F167BF72}" srcOrd="3" destOrd="0" presId="urn:microsoft.com/office/officeart/2018/5/layout/IconLeafLabelList"/>
    <dgm:cxn modelId="{8A09AD2F-4999-489B-8AB5-E81156880295}" type="presParOf" srcId="{D8E44C1F-FEAE-405F-9A9E-E80048731743}" destId="{17EE597A-CDD9-4BF3-B553-E77D562D548B}" srcOrd="11" destOrd="0" presId="urn:microsoft.com/office/officeart/2018/5/layout/IconLeafLabelList"/>
    <dgm:cxn modelId="{0956B952-9EBE-4293-82F9-92302279AC75}" type="presParOf" srcId="{D8E44C1F-FEAE-405F-9A9E-E80048731743}" destId="{98325FE4-72E9-4017-B09A-30A155E1F9BC}" srcOrd="12" destOrd="0" presId="urn:microsoft.com/office/officeart/2018/5/layout/IconLeafLabelList"/>
    <dgm:cxn modelId="{78F2469D-600A-41F7-993B-4B09A1B11897}" type="presParOf" srcId="{98325FE4-72E9-4017-B09A-30A155E1F9BC}" destId="{A78F561A-9F89-4CDA-8AF7-559E43DD51A7}" srcOrd="0" destOrd="0" presId="urn:microsoft.com/office/officeart/2018/5/layout/IconLeafLabelList"/>
    <dgm:cxn modelId="{5A3571FF-A903-4E3E-9063-4FF4FC60DDCF}" type="presParOf" srcId="{98325FE4-72E9-4017-B09A-30A155E1F9BC}" destId="{088D781B-6C26-416A-9CD6-04AAAFD5ADB3}" srcOrd="1" destOrd="0" presId="urn:microsoft.com/office/officeart/2018/5/layout/IconLeafLabelList"/>
    <dgm:cxn modelId="{FF4C7B30-F9E7-4FA9-B95A-C90EE6CF9B8E}" type="presParOf" srcId="{98325FE4-72E9-4017-B09A-30A155E1F9BC}" destId="{1B268D48-794E-40F9-ACBF-758C144A0360}" srcOrd="2" destOrd="0" presId="urn:microsoft.com/office/officeart/2018/5/layout/IconLeafLabelList"/>
    <dgm:cxn modelId="{27AE0A6D-39A4-4DF2-B61D-69FD322DDA22}" type="presParOf" srcId="{98325FE4-72E9-4017-B09A-30A155E1F9BC}" destId="{880B82F0-7DA3-4971-A976-018CD44E82C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EA53-27C8-4090-9E6F-FE223EC6E49A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B92DF-3525-4544-8C87-650D640ED6BE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1174C-1001-4991-8D03-4D4B892D3E9C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Growing digital threats and data breaches</a:t>
          </a:r>
          <a:endParaRPr lang="en-US" sz="2200" kern="1200"/>
        </a:p>
      </dsp:txBody>
      <dsp:txXfrm>
        <a:off x="1405898" y="2401"/>
        <a:ext cx="5543541" cy="1217228"/>
      </dsp:txXfrm>
    </dsp:sp>
    <dsp:sp modelId="{39AA384D-C04C-4256-9CCA-BC7971AA39F1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F7515-2C56-4FC9-84F2-7738D1328194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94757-E308-4DA3-9863-79C2336E29F9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Passwords alone are weak</a:t>
          </a:r>
          <a:endParaRPr lang="en-US" sz="2200" kern="1200"/>
        </a:p>
      </dsp:txBody>
      <dsp:txXfrm>
        <a:off x="1405898" y="1523936"/>
        <a:ext cx="5543541" cy="1217228"/>
      </dsp:txXfrm>
    </dsp:sp>
    <dsp:sp modelId="{3664ED1B-688D-4E97-B0D2-768AC123FDE6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B9158-EE57-4205-82FA-B2040C69439F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079D1-3B25-4E87-9666-441D6AAF7DE0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Need privacy-first authentication</a:t>
          </a:r>
          <a:endParaRPr lang="en-US" sz="2200" kern="1200"/>
        </a:p>
      </dsp:txBody>
      <dsp:txXfrm>
        <a:off x="1405898" y="3045472"/>
        <a:ext cx="5543541" cy="1217228"/>
      </dsp:txXfrm>
    </dsp:sp>
    <dsp:sp modelId="{E32FF747-D519-4CCF-8C07-D57A3D34D11E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B810B-D693-498B-8728-F3FBBA6AAB58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7CDB1-996D-4214-A12F-87F46D0AB86C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Biometrics + Zero-Knowledge = stronger security</a:t>
          </a:r>
          <a:endParaRPr lang="en-US" sz="2200" kern="1200"/>
        </a:p>
      </dsp:txBody>
      <dsp:txXfrm>
        <a:off x="1405898" y="4567007"/>
        <a:ext cx="5543541" cy="121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FD881-3AA4-4CEF-BF24-EFDB412F4506}">
      <dsp:nvSpPr>
        <dsp:cNvPr id="0" name=""/>
        <dsp:cNvSpPr/>
      </dsp:nvSpPr>
      <dsp:spPr>
        <a:xfrm>
          <a:off x="569308" y="993800"/>
          <a:ext cx="1446654" cy="14466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1D620-526D-42B8-8B43-AEBC89A3E944}">
      <dsp:nvSpPr>
        <dsp:cNvPr id="0" name=""/>
        <dsp:cNvSpPr/>
      </dsp:nvSpPr>
      <dsp:spPr>
        <a:xfrm>
          <a:off x="877611" y="1302104"/>
          <a:ext cx="830047" cy="8300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4A6BE-3DEC-4B59-9D2C-FD99459E4719}">
      <dsp:nvSpPr>
        <dsp:cNvPr id="0" name=""/>
        <dsp:cNvSpPr/>
      </dsp:nvSpPr>
      <dsp:spPr>
        <a:xfrm>
          <a:off x="106853" y="2891052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0" kern="1200" dirty="0"/>
            <a:t>Responsive</a:t>
          </a:r>
          <a:r>
            <a:rPr lang="en-GB" sz="1500" kern="1200" dirty="0"/>
            <a:t> UI with Next.js + Tailwind.</a:t>
          </a:r>
          <a:endParaRPr lang="en-US" sz="1500" kern="1200" dirty="0"/>
        </a:p>
      </dsp:txBody>
      <dsp:txXfrm>
        <a:off x="106853" y="2891052"/>
        <a:ext cx="2371564" cy="720000"/>
      </dsp:txXfrm>
    </dsp:sp>
    <dsp:sp modelId="{AD00E0FE-3D1E-440F-BE90-BFD470E3A1A5}">
      <dsp:nvSpPr>
        <dsp:cNvPr id="0" name=""/>
        <dsp:cNvSpPr/>
      </dsp:nvSpPr>
      <dsp:spPr>
        <a:xfrm>
          <a:off x="3355896" y="993800"/>
          <a:ext cx="1446654" cy="14466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C5D94-CA9C-4F9A-905D-FDF2059DA909}">
      <dsp:nvSpPr>
        <dsp:cNvPr id="0" name=""/>
        <dsp:cNvSpPr/>
      </dsp:nvSpPr>
      <dsp:spPr>
        <a:xfrm>
          <a:off x="3664200" y="1302104"/>
          <a:ext cx="830047" cy="8300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1FB6F-9589-4769-9D1D-B441D6A74DDB}">
      <dsp:nvSpPr>
        <dsp:cNvPr id="0" name=""/>
        <dsp:cNvSpPr/>
      </dsp:nvSpPr>
      <dsp:spPr>
        <a:xfrm>
          <a:off x="2893441" y="2891052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Biometric login is intuitive.</a:t>
          </a:r>
        </a:p>
      </dsp:txBody>
      <dsp:txXfrm>
        <a:off x="2893441" y="2891052"/>
        <a:ext cx="2371564" cy="720000"/>
      </dsp:txXfrm>
    </dsp:sp>
    <dsp:sp modelId="{66ED229A-B383-42BF-B253-117D4A56EA19}">
      <dsp:nvSpPr>
        <dsp:cNvPr id="0" name=""/>
        <dsp:cNvSpPr/>
      </dsp:nvSpPr>
      <dsp:spPr>
        <a:xfrm>
          <a:off x="6142485" y="993800"/>
          <a:ext cx="1446654" cy="14466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8D7AD-EF02-496D-B191-A12B8BB84B1D}">
      <dsp:nvSpPr>
        <dsp:cNvPr id="0" name=""/>
        <dsp:cNvSpPr/>
      </dsp:nvSpPr>
      <dsp:spPr>
        <a:xfrm>
          <a:off x="6450788" y="1302104"/>
          <a:ext cx="830047" cy="8300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27D01-6540-4551-B384-B352F167BF72}">
      <dsp:nvSpPr>
        <dsp:cNvPr id="0" name=""/>
        <dsp:cNvSpPr/>
      </dsp:nvSpPr>
      <dsp:spPr>
        <a:xfrm>
          <a:off x="5680030" y="2891052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Recovery process clear but requires explanation.</a:t>
          </a:r>
        </a:p>
      </dsp:txBody>
      <dsp:txXfrm>
        <a:off x="5680030" y="2891052"/>
        <a:ext cx="2371564" cy="720000"/>
      </dsp:txXfrm>
    </dsp:sp>
    <dsp:sp modelId="{A78F561A-9F89-4CDA-8AF7-559E43DD51A7}">
      <dsp:nvSpPr>
        <dsp:cNvPr id="0" name=""/>
        <dsp:cNvSpPr/>
      </dsp:nvSpPr>
      <dsp:spPr>
        <a:xfrm>
          <a:off x="8929074" y="993800"/>
          <a:ext cx="1446654" cy="14466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D781B-6C26-416A-9CD6-04AAAFD5ADB3}">
      <dsp:nvSpPr>
        <dsp:cNvPr id="0" name=""/>
        <dsp:cNvSpPr/>
      </dsp:nvSpPr>
      <dsp:spPr>
        <a:xfrm>
          <a:off x="9237377" y="1302104"/>
          <a:ext cx="830047" cy="8300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B82F0-7DA3-4971-A976-018CD44E82C0}">
      <dsp:nvSpPr>
        <dsp:cNvPr id="0" name=""/>
        <dsp:cNvSpPr/>
      </dsp:nvSpPr>
      <dsp:spPr>
        <a:xfrm>
          <a:off x="8466619" y="2891052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Audit trails visible to users.</a:t>
          </a:r>
        </a:p>
      </dsp:txBody>
      <dsp:txXfrm>
        <a:off x="8466619" y="2891052"/>
        <a:ext cx="2371564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8F6CD-6E91-4D2B-91F3-7D652790A225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97A06-D2C3-4F25-8A7C-DBE2267E6DFF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9AC52-A03D-4010-A9A3-7E2DA1EA2328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Zero-Knowledge requires careful architecture.</a:t>
          </a:r>
          <a:endParaRPr lang="en-US" sz="2200" kern="1200"/>
        </a:p>
      </dsp:txBody>
      <dsp:txXfrm>
        <a:off x="1405898" y="2401"/>
        <a:ext cx="5543541" cy="1217228"/>
      </dsp:txXfrm>
    </dsp:sp>
    <dsp:sp modelId="{7F25A78D-BF71-4EBB-9905-FCEC0A4E1911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A9E5-F3FE-4F55-B6BD-8DBD8C068CDA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493DD-A218-42E4-8FF8-D14FBD665A87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Biometric systems must have fallback methods.</a:t>
          </a:r>
          <a:endParaRPr lang="en-US" sz="2200" kern="1200"/>
        </a:p>
      </dsp:txBody>
      <dsp:txXfrm>
        <a:off x="1405898" y="1523936"/>
        <a:ext cx="5543541" cy="1217228"/>
      </dsp:txXfrm>
    </dsp:sp>
    <dsp:sp modelId="{CBCFC48C-7D7C-4DE2-A3E0-5B3AB85A50A7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A66C1-3FA7-4136-8407-054BEB0F486E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EE88A-BEED-49F0-AA0D-90ED9E1608CC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User education is critical for complex features.</a:t>
          </a:r>
          <a:endParaRPr lang="en-US" sz="2200" kern="1200"/>
        </a:p>
      </dsp:txBody>
      <dsp:txXfrm>
        <a:off x="1405898" y="3045472"/>
        <a:ext cx="5543541" cy="1217228"/>
      </dsp:txXfrm>
    </dsp:sp>
    <dsp:sp modelId="{F542EB25-6786-41BF-AA91-3023CA3D06A6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C8904-9D66-4AB7-8148-044D142A52B5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B7A5E-DCD3-4A22-854A-84BDB27BE65D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Testing is essential for security apps.</a:t>
          </a:r>
          <a:endParaRPr lang="en-US" sz="2200" kern="1200"/>
        </a:p>
      </dsp:txBody>
      <dsp:txXfrm>
        <a:off x="1405898" y="4567007"/>
        <a:ext cx="5543541" cy="12172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8BF98-3FED-40A6-ABF0-596441096DB2}">
      <dsp:nvSpPr>
        <dsp:cNvPr id="0" name=""/>
        <dsp:cNvSpPr/>
      </dsp:nvSpPr>
      <dsp:spPr>
        <a:xfrm>
          <a:off x="788914" y="1137321"/>
          <a:ext cx="846070" cy="846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2ACE4-A822-4395-B369-181D4AC1627E}">
      <dsp:nvSpPr>
        <dsp:cNvPr id="0" name=""/>
        <dsp:cNvSpPr/>
      </dsp:nvSpPr>
      <dsp:spPr>
        <a:xfrm>
          <a:off x="3278" y="2075399"/>
          <a:ext cx="2417343" cy="36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>
              <a:latin typeface="Neue Haas Grotesk Text Pro"/>
            </a:rPr>
            <a:t>Optimize</a:t>
          </a:r>
          <a:endParaRPr lang="en-US" sz="2200" kern="1200"/>
        </a:p>
      </dsp:txBody>
      <dsp:txXfrm>
        <a:off x="3278" y="2075399"/>
        <a:ext cx="2417343" cy="362601"/>
      </dsp:txXfrm>
    </dsp:sp>
    <dsp:sp modelId="{B454EF47-4647-4D86-A9B6-198A64EA207B}">
      <dsp:nvSpPr>
        <dsp:cNvPr id="0" name=""/>
        <dsp:cNvSpPr/>
      </dsp:nvSpPr>
      <dsp:spPr>
        <a:xfrm>
          <a:off x="3278" y="2480794"/>
          <a:ext cx="2417343" cy="7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Neue Haas Grotesk Text Pro"/>
            </a:rPr>
            <a:t>Optimize performance (lighter client-side crypto)</a:t>
          </a:r>
          <a:endParaRPr lang="en-US" sz="1700" kern="1200"/>
        </a:p>
      </dsp:txBody>
      <dsp:txXfrm>
        <a:off x="3278" y="2480794"/>
        <a:ext cx="2417343" cy="796237"/>
      </dsp:txXfrm>
    </dsp:sp>
    <dsp:sp modelId="{3B63B905-EB66-4F54-AF40-0A9EAC1025F4}">
      <dsp:nvSpPr>
        <dsp:cNvPr id="0" name=""/>
        <dsp:cNvSpPr/>
      </dsp:nvSpPr>
      <dsp:spPr>
        <a:xfrm>
          <a:off x="3629293" y="1137321"/>
          <a:ext cx="846070" cy="846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6B088-4C42-4806-9F14-92474AB3B443}">
      <dsp:nvSpPr>
        <dsp:cNvPr id="0" name=""/>
        <dsp:cNvSpPr/>
      </dsp:nvSpPr>
      <dsp:spPr>
        <a:xfrm>
          <a:off x="2843657" y="2075399"/>
          <a:ext cx="2417343" cy="36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>
              <a:latin typeface="Neue Haas Grotesk Text Pro"/>
            </a:rPr>
            <a:t>Extend</a:t>
          </a:r>
          <a:endParaRPr lang="en-US" sz="2200" kern="1200"/>
        </a:p>
      </dsp:txBody>
      <dsp:txXfrm>
        <a:off x="2843657" y="2075399"/>
        <a:ext cx="2417343" cy="362601"/>
      </dsp:txXfrm>
    </dsp:sp>
    <dsp:sp modelId="{43767318-DC21-4C76-9D89-7AFFBAC3E38C}">
      <dsp:nvSpPr>
        <dsp:cNvPr id="0" name=""/>
        <dsp:cNvSpPr/>
      </dsp:nvSpPr>
      <dsp:spPr>
        <a:xfrm>
          <a:off x="2843657" y="2480794"/>
          <a:ext cx="2417343" cy="7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Neue Haas Grotesk Text Pro"/>
            </a:rPr>
            <a:t>Extend to mobile biometrics</a:t>
          </a:r>
          <a:endParaRPr lang="en-US" sz="1700" kern="1200"/>
        </a:p>
      </dsp:txBody>
      <dsp:txXfrm>
        <a:off x="2843657" y="2480794"/>
        <a:ext cx="2417343" cy="796237"/>
      </dsp:txXfrm>
    </dsp:sp>
    <dsp:sp modelId="{3EEB2994-A79C-48C8-A3CB-2D751FD5CBFA}">
      <dsp:nvSpPr>
        <dsp:cNvPr id="0" name=""/>
        <dsp:cNvSpPr/>
      </dsp:nvSpPr>
      <dsp:spPr>
        <a:xfrm>
          <a:off x="6469672" y="1137321"/>
          <a:ext cx="846070" cy="846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1E58A-8969-4D68-9E95-5C9ED721DB24}">
      <dsp:nvSpPr>
        <dsp:cNvPr id="0" name=""/>
        <dsp:cNvSpPr/>
      </dsp:nvSpPr>
      <dsp:spPr>
        <a:xfrm>
          <a:off x="5684036" y="2075399"/>
          <a:ext cx="2417343" cy="36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>
              <a:latin typeface="Neue Haas Grotesk Text Pro"/>
            </a:rPr>
            <a:t>Explore</a:t>
          </a:r>
          <a:endParaRPr lang="en-US" sz="2200" kern="1200"/>
        </a:p>
      </dsp:txBody>
      <dsp:txXfrm>
        <a:off x="5684036" y="2075399"/>
        <a:ext cx="2417343" cy="362601"/>
      </dsp:txXfrm>
    </dsp:sp>
    <dsp:sp modelId="{4DDDBA30-5A9B-405A-9355-E0CDC8A44C0E}">
      <dsp:nvSpPr>
        <dsp:cNvPr id="0" name=""/>
        <dsp:cNvSpPr/>
      </dsp:nvSpPr>
      <dsp:spPr>
        <a:xfrm>
          <a:off x="5684036" y="2480794"/>
          <a:ext cx="2417343" cy="7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Neue Haas Grotesk Text Pro"/>
            </a:rPr>
            <a:t>Explore quantum-resistant algorithms</a:t>
          </a:r>
          <a:endParaRPr lang="en-US" sz="1700" kern="1200"/>
        </a:p>
      </dsp:txBody>
      <dsp:txXfrm>
        <a:off x="5684036" y="2480794"/>
        <a:ext cx="2417343" cy="796237"/>
      </dsp:txXfrm>
    </dsp:sp>
    <dsp:sp modelId="{04DD0DF9-572C-4271-98F4-9185544D0CF7}">
      <dsp:nvSpPr>
        <dsp:cNvPr id="0" name=""/>
        <dsp:cNvSpPr/>
      </dsp:nvSpPr>
      <dsp:spPr>
        <a:xfrm>
          <a:off x="9310051" y="1137321"/>
          <a:ext cx="846070" cy="8460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F822B-D505-4C6E-A21D-4A834E93C605}">
      <dsp:nvSpPr>
        <dsp:cNvPr id="0" name=""/>
        <dsp:cNvSpPr/>
      </dsp:nvSpPr>
      <dsp:spPr>
        <a:xfrm>
          <a:off x="8524414" y="2075399"/>
          <a:ext cx="2417343" cy="36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>
              <a:latin typeface="Neue Haas Grotesk Text Pro"/>
            </a:rPr>
            <a:t>Conduct</a:t>
          </a:r>
          <a:endParaRPr lang="en-US" sz="2200" kern="1200"/>
        </a:p>
      </dsp:txBody>
      <dsp:txXfrm>
        <a:off x="8524414" y="2075399"/>
        <a:ext cx="2417343" cy="362601"/>
      </dsp:txXfrm>
    </dsp:sp>
    <dsp:sp modelId="{142B5894-3541-4428-9239-20AE8E530154}">
      <dsp:nvSpPr>
        <dsp:cNvPr id="0" name=""/>
        <dsp:cNvSpPr/>
      </dsp:nvSpPr>
      <dsp:spPr>
        <a:xfrm>
          <a:off x="8524414" y="2480794"/>
          <a:ext cx="2417343" cy="7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Neue Haas Grotesk Text Pro"/>
            </a:rPr>
            <a:t>Conduct professional </a:t>
          </a:r>
          <a:r>
            <a:rPr lang="en-US" sz="1700" b="0" kern="1200"/>
            <a:t>penetration testing</a:t>
          </a:r>
        </a:p>
      </dsp:txBody>
      <dsp:txXfrm>
        <a:off x="8524414" y="2480794"/>
        <a:ext cx="2417343" cy="796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2C468-D764-4175-859A-07CDB03D2644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04F97-984D-4782-9169-855E4C58188A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E6D56-BC00-4C82-89B8-F7DD257D707D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Privacy-first design.</a:t>
          </a:r>
          <a:endParaRPr lang="en-US" sz="2200" kern="1200"/>
        </a:p>
      </dsp:txBody>
      <dsp:txXfrm>
        <a:off x="1405898" y="2401"/>
        <a:ext cx="5543541" cy="1217228"/>
      </dsp:txXfrm>
    </dsp:sp>
    <dsp:sp modelId="{015F77AB-F0BC-4DA7-9552-7A08FAF3D947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46609-13C0-4F01-A4CD-D9FDECD6F34B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3DE3F-5484-41E5-9DB0-4DA88AD1DBCA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Biometric convenience, without exposure.</a:t>
          </a:r>
          <a:endParaRPr lang="en-US" sz="2200" kern="1200"/>
        </a:p>
      </dsp:txBody>
      <dsp:txXfrm>
        <a:off x="1405898" y="1523936"/>
        <a:ext cx="5543541" cy="1217228"/>
      </dsp:txXfrm>
    </dsp:sp>
    <dsp:sp modelId="{46FE0B60-5A4A-4A98-8ED1-EB9B44D9B920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32DE8-0612-457A-BC81-1DFB007FF0B2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EFFA0-EC7D-486C-A379-2E03D6E16A8A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Secure, distributed recovery.</a:t>
          </a:r>
          <a:endParaRPr lang="en-US" sz="2200" kern="1200"/>
        </a:p>
      </dsp:txBody>
      <dsp:txXfrm>
        <a:off x="1405898" y="3045472"/>
        <a:ext cx="5543541" cy="1217228"/>
      </dsp:txXfrm>
    </dsp:sp>
    <dsp:sp modelId="{ABAB5CC8-FC9D-44FD-81D1-21F3BCBBA8A6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8DD8E-2982-4490-BEBB-0C44D3C6886A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A1791-05F1-40DC-AE10-CAA9C0E53C90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Push authentication research further.</a:t>
          </a:r>
          <a:endParaRPr lang="en-US" sz="2200" kern="1200"/>
        </a:p>
      </dsp:txBody>
      <dsp:txXfrm>
        <a:off x="1405898" y="4567007"/>
        <a:ext cx="5543541" cy="1217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56872-990F-4D7F-8A5B-D2DE3130DAB6}">
      <dsp:nvSpPr>
        <dsp:cNvPr id="0" name=""/>
        <dsp:cNvSpPr/>
      </dsp:nvSpPr>
      <dsp:spPr>
        <a:xfrm>
          <a:off x="0" y="0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87D3C-13F1-43C3-A4BC-39CE3E93A9EF}">
      <dsp:nvSpPr>
        <dsp:cNvPr id="0" name=""/>
        <dsp:cNvSpPr/>
      </dsp:nvSpPr>
      <dsp:spPr>
        <a:xfrm>
          <a:off x="0" y="0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/>
            <a:t>Biometric Authentication Advances:</a:t>
          </a:r>
          <a:endParaRPr lang="en-US" sz="2600" kern="1200"/>
        </a:p>
      </dsp:txBody>
      <dsp:txXfrm>
        <a:off x="0" y="0"/>
        <a:ext cx="6949440" cy="1446659"/>
      </dsp:txXfrm>
    </dsp:sp>
    <dsp:sp modelId="{8020FF7B-AF2A-440C-B902-98BE2EAA27F5}">
      <dsp:nvSpPr>
        <dsp:cNvPr id="0" name=""/>
        <dsp:cNvSpPr/>
      </dsp:nvSpPr>
      <dsp:spPr>
        <a:xfrm>
          <a:off x="0" y="1446659"/>
          <a:ext cx="6949440" cy="0"/>
        </a:xfrm>
        <a:prstGeom prst="line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1072A-F7E9-4F38-A5D8-1CAF7A47067D}">
      <dsp:nvSpPr>
        <dsp:cNvPr id="0" name=""/>
        <dsp:cNvSpPr/>
      </dsp:nvSpPr>
      <dsp:spPr>
        <a:xfrm>
          <a:off x="0" y="1446659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/>
            <a:t>-</a:t>
          </a:r>
          <a:r>
            <a:rPr lang="en-GB" sz="2600" kern="1200"/>
            <a:t> Unimodal systems limited by single-point failures and spoofing attacks (Sumalatha et al., 2024)</a:t>
          </a:r>
          <a:endParaRPr lang="en-US" sz="2600" kern="1200"/>
        </a:p>
      </dsp:txBody>
      <dsp:txXfrm>
        <a:off x="0" y="1446659"/>
        <a:ext cx="6949440" cy="1446659"/>
      </dsp:txXfrm>
    </dsp:sp>
    <dsp:sp modelId="{739E3B0C-D50C-43C3-8CE9-2675E76D3247}">
      <dsp:nvSpPr>
        <dsp:cNvPr id="0" name=""/>
        <dsp:cNvSpPr/>
      </dsp:nvSpPr>
      <dsp:spPr>
        <a:xfrm>
          <a:off x="0" y="2893318"/>
          <a:ext cx="6949440" cy="0"/>
        </a:xfrm>
        <a:prstGeom prst="line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F6C46-EB4B-444A-95BB-BB8CAE5AF93E}">
      <dsp:nvSpPr>
        <dsp:cNvPr id="0" name=""/>
        <dsp:cNvSpPr/>
      </dsp:nvSpPr>
      <dsp:spPr>
        <a:xfrm>
          <a:off x="0" y="289331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Multimodal systems improve accuracy but requiresignificant infrastructure (Ryu et al., 2021)</a:t>
          </a:r>
          <a:endParaRPr lang="en-US" sz="2600" kern="1200"/>
        </a:p>
      </dsp:txBody>
      <dsp:txXfrm>
        <a:off x="0" y="2893318"/>
        <a:ext cx="6949440" cy="1446659"/>
      </dsp:txXfrm>
    </dsp:sp>
    <dsp:sp modelId="{D1937410-8B65-4B5C-9140-E3A54A455B08}">
      <dsp:nvSpPr>
        <dsp:cNvPr id="0" name=""/>
        <dsp:cNvSpPr/>
      </dsp:nvSpPr>
      <dsp:spPr>
        <a:xfrm>
          <a:off x="0" y="4339978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C8DD-4A75-4CE0-9D2B-FDA86FF291A1}">
      <dsp:nvSpPr>
        <dsp:cNvPr id="0" name=""/>
        <dsp:cNvSpPr/>
      </dsp:nvSpPr>
      <dsp:spPr>
        <a:xfrm>
          <a:off x="0" y="433997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WebAuthn/FIDO2 protocols enable secure web-basedbiometric authentication without exposing biometric data(Bindel et al., 2021)</a:t>
          </a:r>
          <a:endParaRPr lang="en-US" sz="2600" kern="1200"/>
        </a:p>
      </dsp:txBody>
      <dsp:txXfrm>
        <a:off x="0" y="4339978"/>
        <a:ext cx="6949440" cy="1446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D9F35-175E-4DFF-9BAE-CE08A530413E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F661D-A2C2-4AB7-90D0-89D4D1987F51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D330E-9CD1-46E3-8BA7-DF44EB243A81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Neue Haas Grotesk Text Pro"/>
            </a:rPr>
            <a:t>Shamir Secret Sharing</a:t>
          </a:r>
          <a:endParaRPr lang="en-US" sz="2200" b="1" kern="1200" dirty="0"/>
        </a:p>
      </dsp:txBody>
      <dsp:txXfrm>
        <a:off x="1405898" y="2401"/>
        <a:ext cx="5543541" cy="1217228"/>
      </dsp:txXfrm>
    </dsp:sp>
    <dsp:sp modelId="{BDC42C8B-8932-4F20-ACF3-A552D4790343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F779F-1743-401F-BF1C-1937D2ED9307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B8B20-4573-4569-8712-E14093DEA769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kern="1200" dirty="0"/>
            <a:t>Splits</a:t>
          </a:r>
          <a:r>
            <a:rPr lang="en-GB" sz="2200" kern="1200" dirty="0"/>
            <a:t> a secret into shares.</a:t>
          </a:r>
          <a:endParaRPr lang="en-US" sz="2200" kern="1200" dirty="0">
            <a:latin typeface="Neue Haas Grotesk Text Pro"/>
          </a:endParaRPr>
        </a:p>
      </dsp:txBody>
      <dsp:txXfrm>
        <a:off x="1405898" y="1523936"/>
        <a:ext cx="5543541" cy="1217228"/>
      </dsp:txXfrm>
    </dsp:sp>
    <dsp:sp modelId="{E4DA6183-3C0A-4998-9A4C-35827A0A539E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4B7A-1150-4FA9-8A89-F0A28FB1726D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867D8-9F83-4641-979D-BA4B6B9284FA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Configurable thresholds.</a:t>
          </a:r>
          <a:endParaRPr lang="en-US" sz="2200" kern="1200" dirty="0"/>
        </a:p>
      </dsp:txBody>
      <dsp:txXfrm>
        <a:off x="1405898" y="3045472"/>
        <a:ext cx="5543541" cy="1217228"/>
      </dsp:txXfrm>
    </dsp:sp>
    <dsp:sp modelId="{320A7186-FD31-41ED-A34A-C9961C712703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4A387-14EA-49BD-9B76-4CE19507A4CE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1FF6D-5324-4B17-92DA-B5396C9D0F51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Perfect for secure recovery.</a:t>
          </a:r>
        </a:p>
      </dsp:txBody>
      <dsp:txXfrm>
        <a:off x="1405898" y="4567007"/>
        <a:ext cx="5543541" cy="12172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D9F35-175E-4DFF-9BAE-CE08A530413E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F661D-A2C2-4AB7-90D0-89D4D1987F51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D330E-9CD1-46E3-8BA7-DF44EB243A81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Zero-Knowledge Authentication Research:</a:t>
          </a:r>
          <a:endParaRPr lang="en-US" sz="2300" b="1" kern="1200" dirty="0"/>
        </a:p>
      </dsp:txBody>
      <dsp:txXfrm>
        <a:off x="1909124" y="706"/>
        <a:ext cx="5040315" cy="1652921"/>
      </dsp:txXfrm>
    </dsp:sp>
    <dsp:sp modelId="{E4DA6183-3C0A-4998-9A4C-35827A0A539E}">
      <dsp:nvSpPr>
        <dsp:cNvPr id="0" name=""/>
        <dsp:cNvSpPr/>
      </dsp:nvSpPr>
      <dsp:spPr>
        <a:xfrm>
          <a:off x="0" y="2066857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4B7A-1150-4FA9-8A89-F0A28FB1726D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867D8-9F83-4641-979D-BA4B6B9284FA}">
      <dsp:nvSpPr>
        <dsp:cNvPr id="0" name=""/>
        <dsp:cNvSpPr/>
      </dsp:nvSpPr>
      <dsp:spPr>
        <a:xfrm>
          <a:off x="1909124" y="2066857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dirty="0"/>
            <a:t>Theoretical foundations</a:t>
          </a:r>
          <a:r>
            <a:rPr lang="en-GB" sz="2300" kern="1200" dirty="0"/>
            <a:t> established by Goldwasser, Micali &amp; Rackoff (1989)</a:t>
          </a:r>
          <a:endParaRPr lang="en-US" sz="2300" kern="1200" dirty="0"/>
        </a:p>
      </dsp:txBody>
      <dsp:txXfrm>
        <a:off x="1909124" y="2066857"/>
        <a:ext cx="5040315" cy="1652921"/>
      </dsp:txXfrm>
    </dsp:sp>
    <dsp:sp modelId="{320A7186-FD31-41ED-A34A-C9961C712703}">
      <dsp:nvSpPr>
        <dsp:cNvPr id="0" name=""/>
        <dsp:cNvSpPr/>
      </dsp:nvSpPr>
      <dsp:spPr>
        <a:xfrm>
          <a:off x="0" y="4133009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4A387-14EA-49BD-9B76-4CE19507A4CE}">
      <dsp:nvSpPr>
        <dsp:cNvPr id="0" name=""/>
        <dsp:cNvSpPr/>
      </dsp:nvSpPr>
      <dsp:spPr>
        <a:xfrm>
          <a:off x="500008" y="4504916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1FF6D-5324-4B17-92DA-B5396C9D0F51}">
      <dsp:nvSpPr>
        <dsp:cNvPr id="0" name=""/>
        <dsp:cNvSpPr/>
      </dsp:nvSpPr>
      <dsp:spPr>
        <a:xfrm>
          <a:off x="1909124" y="4133009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ZK-PAP protocols enable secure authentication without credential transmission (Datta, 2013)</a:t>
          </a:r>
          <a:endParaRPr lang="en-US" sz="2300" kern="1200" dirty="0"/>
        </a:p>
      </dsp:txBody>
      <dsp:txXfrm>
        <a:off x="1909124" y="4133009"/>
        <a:ext cx="5040315" cy="16529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FB775-BC37-4832-9BF5-1C2E6F1BD38F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A1244-5D58-4F73-B5ED-8EFFE884F0F4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7F2A1-77EE-4EAF-A700-05C50BEA76A7}">
      <dsp:nvSpPr>
        <dsp:cNvPr id="0" name=""/>
        <dsp:cNvSpPr/>
      </dsp:nvSpPr>
      <dsp:spPr>
        <a:xfrm>
          <a:off x="1515593" y="560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Biometric + Zero-Knowledge Integration:</a:t>
          </a:r>
          <a:r>
            <a:rPr lang="en-GB" sz="2100" kern="1200" dirty="0"/>
            <a:t> There are limited implementations in consumer tools in adoption of both the introduction of biometric integration and Zero-knowledge integration.</a:t>
          </a:r>
          <a:endParaRPr lang="en-US" sz="2100" kern="1200" dirty="0"/>
        </a:p>
      </dsp:txBody>
      <dsp:txXfrm>
        <a:off x="1515593" y="560"/>
        <a:ext cx="9137985" cy="1312201"/>
      </dsp:txXfrm>
    </dsp:sp>
    <dsp:sp modelId="{AE9D9F4D-E59B-4C1F-B056-765631B90762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CE06-685A-4781-A2C8-B2A77B7CCDBA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209C5-386B-4BBB-9FFC-4665C7C10532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Distributed Recovery:</a:t>
          </a:r>
          <a:r>
            <a:rPr lang="en-GB" sz="2100" kern="1200" dirty="0"/>
            <a:t> No mainstream adoption of Shamir’s Secret Sharing for password managers. In research this was a bit taboo as Shamir's secret sharing is more allocated to bigger projects.</a:t>
          </a:r>
          <a:endParaRPr lang="en-US" sz="2100" kern="1200" dirty="0"/>
        </a:p>
      </dsp:txBody>
      <dsp:txXfrm>
        <a:off x="1515593" y="1640813"/>
        <a:ext cx="9137985" cy="1312201"/>
      </dsp:txXfrm>
    </dsp:sp>
    <dsp:sp modelId="{1D7999E7-E6A6-4097-BC7A-13A082B11DCE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68255-C772-49E5-8961-F8CC6B8453DB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A9F78-3BDD-4CF1-88FF-F58F41881970}">
      <dsp:nvSpPr>
        <dsp:cNvPr id="0" name=""/>
        <dsp:cNvSpPr/>
      </dsp:nvSpPr>
      <dsp:spPr>
        <a:xfrm>
          <a:off x="1515593" y="3281065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Missing unified framework</a:t>
          </a:r>
          <a:r>
            <a:rPr lang="en-GB" sz="2100" b="0" kern="1200"/>
            <a:t> </a:t>
          </a:r>
          <a:r>
            <a:rPr lang="en-GB" sz="2100" kern="1200"/>
            <a:t>combining "something you know, have, and are" in ZK systems</a:t>
          </a:r>
          <a:endParaRPr lang="en-US" sz="2100" kern="1200"/>
        </a:p>
      </dsp:txBody>
      <dsp:txXfrm>
        <a:off x="1515593" y="3281065"/>
        <a:ext cx="9137985" cy="1312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ADAB6-57AB-42CC-AC90-733FE71A3EF5}">
      <dsp:nvSpPr>
        <dsp:cNvPr id="0" name=""/>
        <dsp:cNvSpPr/>
      </dsp:nvSpPr>
      <dsp:spPr>
        <a:xfrm>
          <a:off x="0" y="1871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905B3-D103-472E-917C-9A7E48D5E48E}">
      <dsp:nvSpPr>
        <dsp:cNvPr id="0" name=""/>
        <dsp:cNvSpPr/>
      </dsp:nvSpPr>
      <dsp:spPr>
        <a:xfrm>
          <a:off x="241286" y="181340"/>
          <a:ext cx="438702" cy="438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E324A-637A-482D-91FD-F95844C5747D}">
      <dsp:nvSpPr>
        <dsp:cNvPr id="0" name=""/>
        <dsp:cNvSpPr/>
      </dsp:nvSpPr>
      <dsp:spPr>
        <a:xfrm>
          <a:off x="921274" y="1871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Registration:</a:t>
          </a:r>
          <a:r>
            <a:rPr lang="en-GB" sz="1900" kern="1200" dirty="0"/>
            <a:t> Platform authenticator credential creation, public key storage only</a:t>
          </a:r>
          <a:endParaRPr lang="en-US" sz="1900" kern="1200" dirty="0"/>
        </a:p>
      </dsp:txBody>
      <dsp:txXfrm>
        <a:off x="921274" y="1871"/>
        <a:ext cx="6028165" cy="797640"/>
      </dsp:txXfrm>
    </dsp:sp>
    <dsp:sp modelId="{9BA93092-ED56-405E-B480-2AD4B88B519A}">
      <dsp:nvSpPr>
        <dsp:cNvPr id="0" name=""/>
        <dsp:cNvSpPr/>
      </dsp:nvSpPr>
      <dsp:spPr>
        <a:xfrm>
          <a:off x="0" y="998922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BB99A-06C2-4285-9B17-2C2EFC0DC3C5}">
      <dsp:nvSpPr>
        <dsp:cNvPr id="0" name=""/>
        <dsp:cNvSpPr/>
      </dsp:nvSpPr>
      <dsp:spPr>
        <a:xfrm>
          <a:off x="241286" y="1178391"/>
          <a:ext cx="438702" cy="438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3076A-AB87-4B44-83DC-ADD750CBD983}">
      <dsp:nvSpPr>
        <dsp:cNvPr id="0" name=""/>
        <dsp:cNvSpPr/>
      </dsp:nvSpPr>
      <dsp:spPr>
        <a:xfrm>
          <a:off x="921274" y="998922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Authentication:</a:t>
          </a:r>
          <a:r>
            <a:rPr lang="en-GB" sz="1900" kern="1200" dirty="0"/>
            <a:t> Challenge-response with challenges</a:t>
          </a:r>
          <a:endParaRPr lang="en-US" sz="1900" kern="1200" dirty="0"/>
        </a:p>
      </dsp:txBody>
      <dsp:txXfrm>
        <a:off x="921274" y="998922"/>
        <a:ext cx="6028165" cy="797640"/>
      </dsp:txXfrm>
    </dsp:sp>
    <dsp:sp modelId="{D09ADA5B-3E3E-4F44-A19C-1A3458A4A29B}">
      <dsp:nvSpPr>
        <dsp:cNvPr id="0" name=""/>
        <dsp:cNvSpPr/>
      </dsp:nvSpPr>
      <dsp:spPr>
        <a:xfrm>
          <a:off x="0" y="199597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D4003-FBAF-4751-91D8-2CCE9808774C}">
      <dsp:nvSpPr>
        <dsp:cNvPr id="0" name=""/>
        <dsp:cNvSpPr/>
      </dsp:nvSpPr>
      <dsp:spPr>
        <a:xfrm>
          <a:off x="241286" y="2175442"/>
          <a:ext cx="438702" cy="438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C619C-E1DF-4501-B088-C5A1166634C4}">
      <dsp:nvSpPr>
        <dsp:cNvPr id="0" name=""/>
        <dsp:cNvSpPr/>
      </dsp:nvSpPr>
      <dsp:spPr>
        <a:xfrm>
          <a:off x="921274" y="1995973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Privacy Protection:</a:t>
          </a:r>
          <a:r>
            <a:rPr lang="en-GB" sz="1900" kern="1200" dirty="0"/>
            <a:t> No biometric data transmission, local device processing only</a:t>
          </a:r>
          <a:endParaRPr lang="en-US" sz="1900" kern="1200" dirty="0"/>
        </a:p>
      </dsp:txBody>
      <dsp:txXfrm>
        <a:off x="921274" y="1995973"/>
        <a:ext cx="6028165" cy="797640"/>
      </dsp:txXfrm>
    </dsp:sp>
    <dsp:sp modelId="{8CF4E4C8-1C17-4421-81CF-054F044E41F6}">
      <dsp:nvSpPr>
        <dsp:cNvPr id="0" name=""/>
        <dsp:cNvSpPr/>
      </dsp:nvSpPr>
      <dsp:spPr>
        <a:xfrm>
          <a:off x="0" y="299302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ED8D3-D0FB-4F4B-A52A-31769F8488C2}">
      <dsp:nvSpPr>
        <dsp:cNvPr id="0" name=""/>
        <dsp:cNvSpPr/>
      </dsp:nvSpPr>
      <dsp:spPr>
        <a:xfrm>
          <a:off x="241286" y="3172492"/>
          <a:ext cx="438702" cy="4387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B90D9-7D7F-49EF-B1D1-20546253209E}">
      <dsp:nvSpPr>
        <dsp:cNvPr id="0" name=""/>
        <dsp:cNvSpPr/>
      </dsp:nvSpPr>
      <dsp:spPr>
        <a:xfrm>
          <a:off x="921274" y="2993023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Fingerprints supported.</a:t>
          </a:r>
        </a:p>
      </dsp:txBody>
      <dsp:txXfrm>
        <a:off x="921274" y="2993023"/>
        <a:ext cx="6028165" cy="797640"/>
      </dsp:txXfrm>
    </dsp:sp>
    <dsp:sp modelId="{F3B70B43-5F90-4431-A453-D6B8EB77B822}">
      <dsp:nvSpPr>
        <dsp:cNvPr id="0" name=""/>
        <dsp:cNvSpPr/>
      </dsp:nvSpPr>
      <dsp:spPr>
        <a:xfrm>
          <a:off x="0" y="399007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62571-5081-4D65-99B9-771A6D85C343}">
      <dsp:nvSpPr>
        <dsp:cNvPr id="0" name=""/>
        <dsp:cNvSpPr/>
      </dsp:nvSpPr>
      <dsp:spPr>
        <a:xfrm>
          <a:off x="241286" y="4169543"/>
          <a:ext cx="438702" cy="4387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DAE66-F1AB-419F-9F19-85E5609F7367}">
      <dsp:nvSpPr>
        <dsp:cNvPr id="0" name=""/>
        <dsp:cNvSpPr/>
      </dsp:nvSpPr>
      <dsp:spPr>
        <a:xfrm>
          <a:off x="921274" y="399007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Face recognition with computer vision.</a:t>
          </a:r>
        </a:p>
      </dsp:txBody>
      <dsp:txXfrm>
        <a:off x="921274" y="3990074"/>
        <a:ext cx="6028165" cy="797640"/>
      </dsp:txXfrm>
    </dsp:sp>
    <dsp:sp modelId="{4B688110-6993-4984-9950-9FDDAADDE276}">
      <dsp:nvSpPr>
        <dsp:cNvPr id="0" name=""/>
        <dsp:cNvSpPr/>
      </dsp:nvSpPr>
      <dsp:spPr>
        <a:xfrm>
          <a:off x="0" y="498712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D37ED-BC42-4308-8D1A-DE7781C55441}">
      <dsp:nvSpPr>
        <dsp:cNvPr id="0" name=""/>
        <dsp:cNvSpPr/>
      </dsp:nvSpPr>
      <dsp:spPr>
        <a:xfrm>
          <a:off x="241286" y="5166593"/>
          <a:ext cx="438702" cy="4387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F6D11-B698-4F1F-91C8-B94DA2E5DCC5}">
      <dsp:nvSpPr>
        <dsp:cNvPr id="0" name=""/>
        <dsp:cNvSpPr/>
      </dsp:nvSpPr>
      <dsp:spPr>
        <a:xfrm>
          <a:off x="921274" y="498712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Protected by ZKP</a:t>
          </a:r>
        </a:p>
      </dsp:txBody>
      <dsp:txXfrm>
        <a:off x="921274" y="4987124"/>
        <a:ext cx="6028165" cy="797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9330E-DDAD-4231-93BB-77B3110196AE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6B72-80C8-49FD-BC64-7D49C53E1642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73F8C-06E2-4A86-9FA3-05D3F6FEBA7D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Technical Implementation:</a:t>
          </a:r>
          <a:endParaRPr lang="en-US" sz="2200" kern="1200"/>
        </a:p>
      </dsp:txBody>
      <dsp:txXfrm>
        <a:off x="1405898" y="2401"/>
        <a:ext cx="5543541" cy="1217228"/>
      </dsp:txXfrm>
    </dsp:sp>
    <dsp:sp modelId="{028E0CFE-2791-4CA2-AAC2-84379DAF221A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C7D54-D226-4C94-9553-5F51C6710052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4BC56-7875-47AA-A24B-4A3C7CD4551E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Share Generation:</a:t>
          </a:r>
          <a:r>
            <a:rPr lang="en-GB" sz="2200" kern="1200"/>
            <a:t> (5,3) threshold scheme with encoding and checksum validation</a:t>
          </a:r>
          <a:endParaRPr lang="en-US" sz="2200" kern="1200"/>
        </a:p>
      </dsp:txBody>
      <dsp:txXfrm>
        <a:off x="1405898" y="1523936"/>
        <a:ext cx="5543541" cy="1217228"/>
      </dsp:txXfrm>
    </dsp:sp>
    <dsp:sp modelId="{597EC154-F746-4FAC-A2FA-612C97913510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E6702-8E1F-41FC-B5F4-4EEB1640ED0B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C0166-1770-4A6A-961A-AC547431784D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Distribution Strategy:</a:t>
          </a:r>
          <a:r>
            <a:rPr lang="en-GB" sz="2200" kern="1200"/>
            <a:t> Encrypted shares distributed to user upon registration</a:t>
          </a:r>
          <a:endParaRPr lang="en-US" sz="2200" kern="1200"/>
        </a:p>
      </dsp:txBody>
      <dsp:txXfrm>
        <a:off x="1405898" y="3045472"/>
        <a:ext cx="5543541" cy="1217228"/>
      </dsp:txXfrm>
    </dsp:sp>
    <dsp:sp modelId="{28DABA33-0654-4867-B19A-02F53290934E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C5DF4-E6EA-41D8-8820-C1A0EE4B155E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9605D-9796-4CE0-892A-E79AC19E8211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Share Integration:</a:t>
          </a:r>
          <a:r>
            <a:rPr lang="en-GB" sz="2200" kern="1200"/>
            <a:t> Complete recovery attempt logging without compromising zero-knowledge</a:t>
          </a:r>
          <a:endParaRPr lang="en-US" sz="2200" kern="1200"/>
        </a:p>
      </dsp:txBody>
      <dsp:txXfrm>
        <a:off x="1405898" y="4567007"/>
        <a:ext cx="5543541" cy="12172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E5653-0DC0-4988-8D70-F35904DF15C5}">
      <dsp:nvSpPr>
        <dsp:cNvPr id="0" name=""/>
        <dsp:cNvSpPr/>
      </dsp:nvSpPr>
      <dsp:spPr>
        <a:xfrm>
          <a:off x="1052876" y="1517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C2BFF-A1C4-48AB-8E50-6D6D1FC3E19C}">
      <dsp:nvSpPr>
        <dsp:cNvPr id="0" name=""/>
        <dsp:cNvSpPr/>
      </dsp:nvSpPr>
      <dsp:spPr>
        <a:xfrm>
          <a:off x="1269281" y="217922"/>
          <a:ext cx="582626" cy="582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19B9-C0E6-45A3-8DB9-84A6F441A4A0}">
      <dsp:nvSpPr>
        <dsp:cNvPr id="0" name=""/>
        <dsp:cNvSpPr/>
      </dsp:nvSpPr>
      <dsp:spPr>
        <a:xfrm>
          <a:off x="728270" y="133323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dirty="0"/>
            <a:t>Authentication Speed:</a:t>
          </a:r>
          <a:r>
            <a:rPr lang="en-GB" sz="1100" kern="1200" dirty="0"/>
            <a:t> &lt;</a:t>
          </a:r>
          <a:r>
            <a:rPr lang="en-GB" sz="1100" kern="1200" dirty="0">
              <a:latin typeface="Neue Haas Grotesk Text Pro"/>
            </a:rPr>
            <a:t>5s</a:t>
          </a:r>
          <a:r>
            <a:rPr lang="en-GB" sz="1100" kern="1200" dirty="0"/>
            <a:t> biometric, &lt;3s password</a:t>
          </a:r>
          <a:endParaRPr lang="en-US" sz="1100" kern="1200" dirty="0"/>
        </a:p>
      </dsp:txBody>
      <dsp:txXfrm>
        <a:off x="728270" y="1333236"/>
        <a:ext cx="1664648" cy="665859"/>
      </dsp:txXfrm>
    </dsp:sp>
    <dsp:sp modelId="{AF30BFEB-7FA5-4345-8F08-F955639955BF}">
      <dsp:nvSpPr>
        <dsp:cNvPr id="0" name=""/>
        <dsp:cNvSpPr/>
      </dsp:nvSpPr>
      <dsp:spPr>
        <a:xfrm>
          <a:off x="3008838" y="1517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2A5C0-9176-4EC3-8AF3-2939C1208555}">
      <dsp:nvSpPr>
        <dsp:cNvPr id="0" name=""/>
        <dsp:cNvSpPr/>
      </dsp:nvSpPr>
      <dsp:spPr>
        <a:xfrm>
          <a:off x="3225243" y="217922"/>
          <a:ext cx="582626" cy="582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02145-355F-4F81-A8FD-7A82D7CA9DCF}">
      <dsp:nvSpPr>
        <dsp:cNvPr id="0" name=""/>
        <dsp:cNvSpPr/>
      </dsp:nvSpPr>
      <dsp:spPr>
        <a:xfrm>
          <a:off x="2684232" y="133323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dirty="0"/>
            <a:t>Memory Efficiency:</a:t>
          </a:r>
          <a:r>
            <a:rPr lang="en-GB" sz="1100" kern="1200" dirty="0"/>
            <a:t> &lt;</a:t>
          </a:r>
          <a:r>
            <a:rPr lang="en-GB" sz="1100" kern="1200" dirty="0">
              <a:latin typeface="Neue Haas Grotesk Text Pro"/>
            </a:rPr>
            <a:t>vault entries can exceed to more than 100+</a:t>
          </a:r>
          <a:endParaRPr lang="en-US" sz="1100" kern="1200" dirty="0"/>
        </a:p>
      </dsp:txBody>
      <dsp:txXfrm>
        <a:off x="2684232" y="1333236"/>
        <a:ext cx="1664648" cy="665859"/>
      </dsp:txXfrm>
    </dsp:sp>
    <dsp:sp modelId="{D29FD881-3AA4-4CEF-BF24-EFDB412F4506}">
      <dsp:nvSpPr>
        <dsp:cNvPr id="0" name=""/>
        <dsp:cNvSpPr/>
      </dsp:nvSpPr>
      <dsp:spPr>
        <a:xfrm>
          <a:off x="4964800" y="1517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1D620-526D-42B8-8B43-AEBC89A3E944}">
      <dsp:nvSpPr>
        <dsp:cNvPr id="0" name=""/>
        <dsp:cNvSpPr/>
      </dsp:nvSpPr>
      <dsp:spPr>
        <a:xfrm>
          <a:off x="5181205" y="217922"/>
          <a:ext cx="582626" cy="582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4A6BE-3DEC-4B59-9D2C-FD99459E4719}">
      <dsp:nvSpPr>
        <dsp:cNvPr id="0" name=""/>
        <dsp:cNvSpPr/>
      </dsp:nvSpPr>
      <dsp:spPr>
        <a:xfrm>
          <a:off x="4640194" y="133323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dirty="0"/>
            <a:t>Recovery Success:</a:t>
          </a:r>
          <a:r>
            <a:rPr lang="en-GB" sz="1100" kern="1200" dirty="0"/>
            <a:t> 100% with valid 3/5 shares</a:t>
          </a:r>
        </a:p>
      </dsp:txBody>
      <dsp:txXfrm>
        <a:off x="4640194" y="1333236"/>
        <a:ext cx="1664648" cy="665859"/>
      </dsp:txXfrm>
    </dsp:sp>
    <dsp:sp modelId="{B3333003-36A4-4774-8D92-4DFC134D2C98}">
      <dsp:nvSpPr>
        <dsp:cNvPr id="0" name=""/>
        <dsp:cNvSpPr/>
      </dsp:nvSpPr>
      <dsp:spPr>
        <a:xfrm>
          <a:off x="6920762" y="1517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80D1D-F2B1-4BF0-A9AF-2876E7FEEFC4}">
      <dsp:nvSpPr>
        <dsp:cNvPr id="0" name=""/>
        <dsp:cNvSpPr/>
      </dsp:nvSpPr>
      <dsp:spPr>
        <a:xfrm>
          <a:off x="7137166" y="217922"/>
          <a:ext cx="582626" cy="5826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27063-2261-4085-9238-B7ECBEE0B342}">
      <dsp:nvSpPr>
        <dsp:cNvPr id="0" name=""/>
        <dsp:cNvSpPr/>
      </dsp:nvSpPr>
      <dsp:spPr>
        <a:xfrm>
          <a:off x="6596156" y="133323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ZKP proof generation: &lt;200ms.</a:t>
          </a:r>
          <a:endParaRPr lang="en-GB" sz="1100" kern="1200" dirty="0">
            <a:latin typeface="Neue Haas Grotesk Text Pro"/>
          </a:endParaRPr>
        </a:p>
      </dsp:txBody>
      <dsp:txXfrm>
        <a:off x="6596156" y="1333236"/>
        <a:ext cx="1664648" cy="665859"/>
      </dsp:txXfrm>
    </dsp:sp>
    <dsp:sp modelId="{AD00E0FE-3D1E-440F-BE90-BFD470E3A1A5}">
      <dsp:nvSpPr>
        <dsp:cNvPr id="0" name=""/>
        <dsp:cNvSpPr/>
      </dsp:nvSpPr>
      <dsp:spPr>
        <a:xfrm>
          <a:off x="8876724" y="1517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C5D94-CA9C-4F9A-905D-FDF2059DA909}">
      <dsp:nvSpPr>
        <dsp:cNvPr id="0" name=""/>
        <dsp:cNvSpPr/>
      </dsp:nvSpPr>
      <dsp:spPr>
        <a:xfrm>
          <a:off x="9093128" y="217922"/>
          <a:ext cx="582626" cy="5826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1FB6F-9589-4769-9D1D-B441D6A74DDB}">
      <dsp:nvSpPr>
        <dsp:cNvPr id="0" name=""/>
        <dsp:cNvSpPr/>
      </dsp:nvSpPr>
      <dsp:spPr>
        <a:xfrm>
          <a:off x="8552118" y="133323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Biometric recognition: ~500ms.</a:t>
          </a:r>
        </a:p>
      </dsp:txBody>
      <dsp:txXfrm>
        <a:off x="8552118" y="1333236"/>
        <a:ext cx="1664648" cy="665859"/>
      </dsp:txXfrm>
    </dsp:sp>
    <dsp:sp modelId="{66ED229A-B383-42BF-B253-117D4A56EA19}">
      <dsp:nvSpPr>
        <dsp:cNvPr id="0" name=""/>
        <dsp:cNvSpPr/>
      </dsp:nvSpPr>
      <dsp:spPr>
        <a:xfrm>
          <a:off x="3986819" y="2415258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8D7AD-EF02-496D-B191-A12B8BB84B1D}">
      <dsp:nvSpPr>
        <dsp:cNvPr id="0" name=""/>
        <dsp:cNvSpPr/>
      </dsp:nvSpPr>
      <dsp:spPr>
        <a:xfrm>
          <a:off x="4203224" y="2631662"/>
          <a:ext cx="582626" cy="5826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27D01-6540-4551-B384-B352F167BF72}">
      <dsp:nvSpPr>
        <dsp:cNvPr id="0" name=""/>
        <dsp:cNvSpPr/>
      </dsp:nvSpPr>
      <dsp:spPr>
        <a:xfrm>
          <a:off x="3662213" y="374697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Share reconstruction: &lt;300ms.</a:t>
          </a:r>
        </a:p>
      </dsp:txBody>
      <dsp:txXfrm>
        <a:off x="3662213" y="3746976"/>
        <a:ext cx="1664648" cy="665859"/>
      </dsp:txXfrm>
    </dsp:sp>
    <dsp:sp modelId="{A78F561A-9F89-4CDA-8AF7-559E43DD51A7}">
      <dsp:nvSpPr>
        <dsp:cNvPr id="0" name=""/>
        <dsp:cNvSpPr/>
      </dsp:nvSpPr>
      <dsp:spPr>
        <a:xfrm>
          <a:off x="5942781" y="2415258"/>
          <a:ext cx="1015435" cy="101543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D781B-6C26-416A-9CD6-04AAAFD5ADB3}">
      <dsp:nvSpPr>
        <dsp:cNvPr id="0" name=""/>
        <dsp:cNvSpPr/>
      </dsp:nvSpPr>
      <dsp:spPr>
        <a:xfrm>
          <a:off x="6159185" y="2631662"/>
          <a:ext cx="582626" cy="58262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B82F0-7DA3-4971-A976-018CD44E82C0}">
      <dsp:nvSpPr>
        <dsp:cNvPr id="0" name=""/>
        <dsp:cNvSpPr/>
      </dsp:nvSpPr>
      <dsp:spPr>
        <a:xfrm>
          <a:off x="5618175" y="374697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Database operations: &lt;200ms.</a:t>
          </a:r>
        </a:p>
      </dsp:txBody>
      <dsp:txXfrm>
        <a:off x="5618175" y="3746976"/>
        <a:ext cx="1664648" cy="66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6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0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0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5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1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E8E1BA-1863-0F95-E1A3-14697014C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D848004E-58B4-3EDF-FA87-DE915F06D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523" t="1327" r="6250" b="134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6417" y="1973212"/>
            <a:ext cx="4190533" cy="1810050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  <a:ea typeface="+mj-lt"/>
                <a:cs typeface="+mj-lt"/>
              </a:rPr>
              <a:t>Zero-Knowledge Biometric Password Manager</a:t>
            </a:r>
            <a:endParaRPr lang="en-GB" sz="3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2027" y="3883216"/>
            <a:ext cx="4190533" cy="125737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sz="1700" i="1" dirty="0">
                <a:solidFill>
                  <a:srgbClr val="FFFFFF"/>
                </a:solidFill>
                <a:ea typeface="+mn-lt"/>
                <a:cs typeface="+mn-lt"/>
              </a:rPr>
              <a:t>Final Presentation</a:t>
            </a:r>
            <a:br>
              <a:rPr lang="en-GB" sz="1700" i="1" dirty="0">
                <a:ea typeface="+mn-lt"/>
                <a:cs typeface="+mn-lt"/>
              </a:rPr>
            </a:br>
            <a:r>
              <a:rPr lang="en-GB" sz="1700" i="1" dirty="0">
                <a:solidFill>
                  <a:srgbClr val="FFFFFF"/>
                </a:solidFill>
                <a:ea typeface="+mn-lt"/>
                <a:cs typeface="+mn-lt"/>
              </a:rPr>
              <a:t> Name: </a:t>
            </a:r>
            <a:r>
              <a:rPr lang="en-GB" sz="1700" b="1" dirty="0">
                <a:solidFill>
                  <a:srgbClr val="FFFFFF"/>
                </a:solidFill>
                <a:ea typeface="+mn-lt"/>
                <a:cs typeface="+mn-lt"/>
              </a:rPr>
              <a:t>Kayode Daniel Akilo – 222007848</a:t>
            </a:r>
            <a:endParaRPr lang="en-US" sz="17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600" i="1" dirty="0">
                <a:ea typeface="+mn-lt"/>
                <a:cs typeface="+mn-lt"/>
              </a:rPr>
              <a:t>Mentor: </a:t>
            </a:r>
            <a:r>
              <a:rPr lang="en-GB" sz="1600" b="1" dirty="0">
                <a:ea typeface="+mn-lt"/>
                <a:cs typeface="+mn-lt"/>
              </a:rPr>
              <a:t>Van ZYL, TL</a:t>
            </a:r>
            <a:endParaRPr lang="en-GB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br>
              <a:rPr lang="en-GB" sz="1700" b="1" dirty="0">
                <a:ea typeface="+mn-lt"/>
                <a:cs typeface="+mn-lt"/>
              </a:rPr>
            </a:br>
            <a:r>
              <a:rPr lang="en-GB" sz="1700" b="1" dirty="0">
                <a:solidFill>
                  <a:srgbClr val="FFFFFF"/>
                </a:solidFill>
                <a:ea typeface="+mn-lt"/>
                <a:cs typeface="+mn-lt"/>
              </a:rPr>
              <a:t>Honours Year Project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442C6-2C95-8437-CFA9-C7F172BA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dirty="0"/>
              <a:t>Related Works Continuation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8B212C-5367-3F83-BE15-A75337C84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26881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19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0FF7-B6D6-E4E7-4065-E5911D22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ea typeface="+mj-lt"/>
                <a:cs typeface="+mj-lt"/>
              </a:rPr>
              <a:t>Research Gaps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639850-E0BD-E317-B8AB-F00F3B8D6F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08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D654C-A493-2D5B-F576-DD660645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 Innovation</a:t>
            </a:r>
            <a:endParaRPr lang="en-US" dirty="0"/>
          </a:p>
        </p:txBody>
      </p:sp>
      <p:pic>
        <p:nvPicPr>
          <p:cNvPr id="18" name="Picture 17" descr="Circuit board background">
            <a:extLst>
              <a:ext uri="{FF2B5EF4-FFF2-40B4-BE49-F238E27FC236}">
                <a16:creationId xmlns:a16="http://schemas.microsoft.com/office/drawing/2014/main" id="{4B25DA57-A039-8E04-B036-AE032B9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65" r="40192" b="7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512E6-E8D5-9BB1-61B5-6670881D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+mn-lt"/>
                <a:cs typeface="+mn-lt"/>
              </a:rPr>
              <a:t>Implementation of biometric integration with zero-knowledge password management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Shamir's Secret Sharing recovery system with utilization with a zero-knowledge principle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Comprehensive client-side encryption without compromising user privacy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Client-side encryption with server-side validation elimination</a:t>
            </a:r>
            <a:endParaRPr lang="en-GB" sz="1800" dirty="0"/>
          </a:p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64222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EC06A-4C47-8B32-7169-5596355D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Experiments/Model – Architecture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E8C6484C-4E5B-85D6-84DB-05CF7C93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3" r="27612" b="3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0FA7-D94A-CD99-B928-4F0EC757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+mn-lt"/>
                <a:cs typeface="+mn-lt"/>
              </a:rPr>
              <a:t>Zero-Knowledge Data Flow:</a:t>
            </a:r>
          </a:p>
          <a:p>
            <a:r>
              <a:rPr lang="en-GB" sz="1800" dirty="0">
                <a:ea typeface="+mn-lt"/>
                <a:cs typeface="+mn-lt"/>
              </a:rPr>
              <a:t>User Input → Client-Side Encryption → Zero-Knowledge Proof → Server Validation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     ↓</a:t>
            </a:r>
            <a:endParaRPr lang="en-GB" sz="1800"/>
          </a:p>
          <a:p>
            <a:r>
              <a:rPr lang="en-GB" sz="1800" dirty="0">
                <a:ea typeface="+mn-lt"/>
                <a:cs typeface="+mn-lt"/>
              </a:rPr>
              <a:t>Biometric Auth ← Secure Storage ← Encrypted Vault</a:t>
            </a:r>
            <a:endParaRPr lang="en-GB" sz="180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    ↓  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Shamir Recovery ← Distributed Shares ← Registration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9249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3D441-91DB-404B-148A-26FAE706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 fontScale="90000"/>
          </a:bodyPr>
          <a:lstStyle/>
          <a:p>
            <a:r>
              <a:rPr lang="en-GB" b="0" dirty="0">
                <a:ea typeface="+mj-lt"/>
                <a:cs typeface="+mj-lt"/>
              </a:rPr>
              <a:t>Experiments/Model - Technology Implementation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7B0B8155-49FD-649D-E9CF-7FB022C3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6" r="45958" b="-438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74BC-1705-1C66-BD50-EE420230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Frontend:</a:t>
            </a:r>
            <a:r>
              <a:rPr lang="en-GB" sz="1800" dirty="0">
                <a:ea typeface="+mn-lt"/>
                <a:cs typeface="+mn-lt"/>
              </a:rPr>
              <a:t> Next.js 14 with TypeScript for type safety and modern React features</a:t>
            </a:r>
            <a:endParaRPr lang="en-GB" sz="1800" dirty="0"/>
          </a:p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Backend:</a:t>
            </a:r>
            <a:r>
              <a:rPr lang="en-GB" sz="1800" dirty="0">
                <a:ea typeface="+mn-lt"/>
                <a:cs typeface="+mn-lt"/>
              </a:rPr>
              <a:t> Next.js API Routes with MongoDB for scalable database operations</a:t>
            </a:r>
            <a:endParaRPr lang="en-GB" sz="1800"/>
          </a:p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Database:</a:t>
            </a:r>
            <a:r>
              <a:rPr lang="en-GB" sz="1800" dirty="0">
                <a:ea typeface="+mn-lt"/>
                <a:cs typeface="+mn-lt"/>
              </a:rPr>
              <a:t> PostgreSQL (MongoDB)</a:t>
            </a:r>
            <a:endParaRPr lang="en-GB" sz="1800"/>
          </a:p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Cryptography:</a:t>
            </a:r>
            <a:r>
              <a:rPr lang="en-GB" sz="1800" dirty="0">
                <a:ea typeface="+mn-lt"/>
                <a:cs typeface="+mn-lt"/>
              </a:rPr>
              <a:t> Web Crypto with AES-256-GCM encryption</a:t>
            </a:r>
            <a:endParaRPr lang="en-GB" sz="1800"/>
          </a:p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Authentication:</a:t>
            </a:r>
            <a:r>
              <a:rPr lang="en-GB" sz="1800" dirty="0">
                <a:ea typeface="+mn-lt"/>
                <a:cs typeface="+mn-lt"/>
              </a:rPr>
              <a:t> Biometrics, JWT for session management</a:t>
            </a:r>
            <a:endParaRPr lang="en-GB" sz="1800" dirty="0"/>
          </a:p>
          <a:p>
            <a:pPr>
              <a:lnSpc>
                <a:spcPct val="110000"/>
              </a:lnSpc>
            </a:pPr>
            <a:r>
              <a:rPr lang="en-GB" sz="1800" b="1" dirty="0">
                <a:ea typeface="+mn-lt"/>
                <a:cs typeface="+mn-lt"/>
              </a:rPr>
              <a:t>Recovery:</a:t>
            </a:r>
            <a:r>
              <a:rPr lang="en-GB" sz="1800" dirty="0">
                <a:ea typeface="+mn-lt"/>
                <a:cs typeface="+mn-lt"/>
              </a:rPr>
              <a:t> Shamir's Secret Sharing with (5,3) threshold scheme</a:t>
            </a:r>
            <a:endParaRPr lang="en-GB" sz="1800"/>
          </a:p>
          <a:p>
            <a:pPr marL="0" indent="0">
              <a:lnSpc>
                <a:spcPct val="110000"/>
              </a:lnSpc>
              <a:buNone/>
            </a:pP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57240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300D3-A036-48F6-2FF8-7DF8CE26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Three Core Implementation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51DA1-1E78-EE23-4689-058269F6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624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3E88-D064-D871-831A-B0332D4D3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0" y="548639"/>
            <a:ext cx="5548802" cy="579630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3600" dirty="0">
                <a:ea typeface="+mn-lt"/>
                <a:cs typeface="+mn-lt"/>
              </a:rPr>
              <a:t>Experiments/Model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GB" sz="1500" b="1" dirty="0">
                <a:ea typeface="+mn-lt"/>
                <a:cs typeface="+mn-lt"/>
              </a:rPr>
              <a:t>Pipeline 1: Zero-Knowledge Authentication System</a:t>
            </a:r>
            <a:endParaRPr lang="en-US" sz="15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GB" sz="1500" b="1" u="sng" dirty="0">
                <a:ea typeface="+mn-lt"/>
                <a:cs typeface="+mn-lt"/>
              </a:rPr>
              <a:t>Registration Process: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500" dirty="0">
                <a:ea typeface="+mn-lt"/>
                <a:cs typeface="+mn-lt"/>
              </a:rPr>
              <a:t>Server sends challenge.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500" dirty="0">
                <a:ea typeface="+mn-lt"/>
                <a:cs typeface="+mn-lt"/>
              </a:rPr>
              <a:t>Client proves with password + biometrics.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500" dirty="0">
                <a:ea typeface="+mn-lt"/>
                <a:cs typeface="+mn-lt"/>
              </a:rPr>
              <a:t>Server validates, learns nothing.</a:t>
            </a: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b="1" dirty="0">
                <a:ea typeface="+mn-lt"/>
                <a:cs typeface="+mn-lt"/>
              </a:rPr>
              <a:t>Password Derivation -</a:t>
            </a:r>
            <a:r>
              <a:rPr lang="en-GB" sz="1500" dirty="0">
                <a:ea typeface="+mn-lt"/>
                <a:cs typeface="+mn-lt"/>
              </a:rPr>
              <a:t> PBKDF2 with 100,000 iterations, SHA-256 hashing</a:t>
            </a:r>
          </a:p>
          <a:p>
            <a:pPr>
              <a:lnSpc>
                <a:spcPct val="110000"/>
              </a:lnSpc>
            </a:pPr>
            <a:r>
              <a:rPr lang="en-GB" sz="1500" b="1" dirty="0">
                <a:ea typeface="+mn-lt"/>
                <a:cs typeface="+mn-lt"/>
              </a:rPr>
              <a:t>Key Generation - </a:t>
            </a:r>
            <a:r>
              <a:rPr lang="en-GB" sz="1500" dirty="0">
                <a:ea typeface="+mn-lt"/>
                <a:cs typeface="+mn-lt"/>
              </a:rPr>
              <a:t>Client-side master key derivation, never sent to server</a:t>
            </a: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b="1">
                <a:ea typeface="+mn-lt"/>
                <a:cs typeface="+mn-lt"/>
              </a:rPr>
              <a:t>Challenge-Response -</a:t>
            </a:r>
            <a:r>
              <a:rPr lang="en-GB" sz="1500">
                <a:ea typeface="+mn-lt"/>
                <a:cs typeface="+mn-lt"/>
              </a:rPr>
              <a:t> Zero-knowledge proof generation for server validation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b="1">
                <a:ea typeface="+mn-lt"/>
                <a:cs typeface="+mn-lt"/>
              </a:rPr>
              <a:t>Session Management -</a:t>
            </a:r>
            <a:r>
              <a:rPr lang="en-GB" sz="1500">
                <a:ea typeface="+mn-lt"/>
                <a:cs typeface="+mn-lt"/>
              </a:rPr>
              <a:t> JWT tokens with 24-hour expiration, refresh capability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b="1" dirty="0">
                <a:ea typeface="+mn-lt"/>
                <a:cs typeface="+mn-lt"/>
              </a:rPr>
              <a:t>Security Features:</a:t>
            </a: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Account lockout after 5 failed attempts</a:t>
            </a: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No plaintext passwords stored anywhere in system</a:t>
            </a:r>
            <a:endParaRPr lang="en-GB" sz="1500" dirty="0"/>
          </a:p>
          <a:p>
            <a:pPr>
              <a:lnSpc>
                <a:spcPct val="110000"/>
              </a:lnSpc>
            </a:pPr>
            <a:endParaRPr lang="en-GB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01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8D490-DAF0-20D5-97AE-3302B9FF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Experiments/</a:t>
            </a:r>
            <a:br>
              <a:rPr lang="en-GB" b="0" dirty="0">
                <a:ea typeface="+mj-lt"/>
                <a:cs typeface="+mj-lt"/>
              </a:rPr>
            </a:br>
            <a:r>
              <a:rPr lang="en-GB" b="0" dirty="0">
                <a:ea typeface="+mj-lt"/>
                <a:cs typeface="+mj-lt"/>
              </a:rPr>
              <a:t>Model - </a:t>
            </a:r>
            <a:br>
              <a:rPr lang="en-GB" b="0" dirty="0">
                <a:ea typeface="+mj-lt"/>
                <a:cs typeface="+mj-lt"/>
              </a:rPr>
            </a:br>
            <a:br>
              <a:rPr lang="en-GB" b="0" dirty="0">
                <a:ea typeface="+mj-lt"/>
                <a:cs typeface="+mj-lt"/>
              </a:rPr>
            </a:br>
            <a:r>
              <a:rPr lang="en-GB" b="0" dirty="0">
                <a:ea typeface="+mj-lt"/>
                <a:cs typeface="+mj-lt"/>
              </a:rPr>
              <a:t>Pipeline 2: Biometric Integration</a:t>
            </a:r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C7938F5-257C-66A8-3C89-1AF6A31B6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478771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28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FF1BD-9DFF-D05F-4949-9020B3AC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Experiments/</a:t>
            </a:r>
            <a:br>
              <a:rPr lang="en-GB" b="0" dirty="0">
                <a:ea typeface="+mj-lt"/>
                <a:cs typeface="+mj-lt"/>
              </a:rPr>
            </a:br>
            <a:r>
              <a:rPr lang="en-GB" b="0" dirty="0">
                <a:ea typeface="+mj-lt"/>
                <a:cs typeface="+mj-lt"/>
              </a:rPr>
              <a:t>Model -</a:t>
            </a:r>
            <a:br>
              <a:rPr lang="en-GB" b="0" dirty="0">
                <a:ea typeface="+mj-lt"/>
                <a:cs typeface="+mj-lt"/>
              </a:rPr>
            </a:br>
            <a:br>
              <a:rPr lang="en-GB" b="0" dirty="0">
                <a:ea typeface="+mj-lt"/>
                <a:cs typeface="+mj-lt"/>
              </a:rPr>
            </a:br>
            <a:r>
              <a:rPr lang="en-GB" b="0" dirty="0">
                <a:ea typeface="+mj-lt"/>
                <a:cs typeface="+mj-lt"/>
              </a:rPr>
              <a:t>Pipeline 3: Distributed Recovery via Shamir's Secret Sharing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979100-C1AE-379D-8690-7187DC3D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123333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364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3251D-A886-7C4B-CEE4-76BC7639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Cryptographic Parameters &amp; Security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C6E33-4863-E920-0CF0-3A1DBD16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Cryptographic Configuration:</a:t>
            </a:r>
          </a:p>
          <a:p>
            <a:pPr>
              <a:lnSpc>
                <a:spcPct val="110000"/>
              </a:lnSpc>
            </a:pPr>
            <a:r>
              <a:rPr lang="en-GB" sz="1500" b="1" dirty="0">
                <a:ea typeface="+mn-lt"/>
                <a:cs typeface="+mn-lt"/>
              </a:rPr>
              <a:t>Encryption Standards: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Algorithm AES-256-GCM for authenticated encryption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Key Derivation PBKDF2, 100,000 iterations, SHA-256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Random Generation Cryptographically secure random number generation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Hash Functions SHA-256 for integrity verification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b="1" dirty="0">
                <a:ea typeface="+mn-lt"/>
                <a:cs typeface="+mn-lt"/>
              </a:rPr>
              <a:t>Security Parameters:</a:t>
            </a:r>
            <a:endParaRPr lang="en-GB" sz="150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User verification on system required for high-security operations</a:t>
            </a: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>
                <a:ea typeface="+mn-lt"/>
                <a:cs typeface="+mn-lt"/>
              </a:rPr>
              <a:t>privacy-focused approach</a:t>
            </a:r>
            <a:endParaRPr lang="en-GB" sz="1500"/>
          </a:p>
          <a:p>
            <a:pPr>
              <a:lnSpc>
                <a:spcPct val="110000"/>
              </a:lnSpc>
            </a:pPr>
            <a:endParaRPr lang="en-GB" sz="1500"/>
          </a:p>
        </p:txBody>
      </p:sp>
      <p:pic>
        <p:nvPicPr>
          <p:cNvPr id="12" name="Picture 11" descr="A line of binary code">
            <a:extLst>
              <a:ext uri="{FF2B5EF4-FFF2-40B4-BE49-F238E27FC236}">
                <a16:creationId xmlns:a16="http://schemas.microsoft.com/office/drawing/2014/main" id="{D892CB7F-BCEB-056B-ECDD-3A55861C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1" r="24689" b="5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A7A78-1146-F2F4-8182-53F5CC1A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Training, Hyperparameters &amp; System 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C6ED-A3C0-15FC-03E7-61DB7E0E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700" b="1">
                <a:ea typeface="+mn-lt"/>
                <a:cs typeface="+mn-lt"/>
              </a:rPr>
              <a:t>Key Derivation Tuning:</a:t>
            </a:r>
            <a:endParaRPr lang="en-GB" sz="1700"/>
          </a:p>
          <a:p>
            <a:pPr>
              <a:lnSpc>
                <a:spcPct val="110000"/>
              </a:lnSpc>
            </a:pPr>
            <a:r>
              <a:rPr lang="en-GB" sz="1700" b="1">
                <a:ea typeface="+mn-lt"/>
                <a:cs typeface="+mn-lt"/>
              </a:rPr>
              <a:t>PBKDF2 Iterations:</a:t>
            </a:r>
            <a:r>
              <a:rPr lang="en-GB" sz="1700">
                <a:ea typeface="+mn-lt"/>
                <a:cs typeface="+mn-lt"/>
              </a:rPr>
              <a:t> 100,000 (balanced security vs. performance)</a:t>
            </a:r>
            <a:endParaRPr lang="en-GB" sz="1700"/>
          </a:p>
          <a:p>
            <a:pPr>
              <a:lnSpc>
                <a:spcPct val="110000"/>
              </a:lnSpc>
            </a:pPr>
            <a:r>
              <a:rPr lang="en-GB" sz="1700" b="1">
                <a:ea typeface="+mn-lt"/>
                <a:cs typeface="+mn-lt"/>
              </a:rPr>
              <a:t>Salt Generation:</a:t>
            </a:r>
            <a:r>
              <a:rPr lang="en-GB" sz="1700">
                <a:ea typeface="+mn-lt"/>
                <a:cs typeface="+mn-lt"/>
              </a:rPr>
              <a:t> 32-byte cryptographically secure random salts</a:t>
            </a:r>
            <a:endParaRPr lang="en-GB" sz="1700"/>
          </a:p>
          <a:p>
            <a:pPr>
              <a:lnSpc>
                <a:spcPct val="110000"/>
              </a:lnSpc>
            </a:pPr>
            <a:r>
              <a:rPr lang="en-GB" sz="1700" b="1">
                <a:ea typeface="+mn-lt"/>
                <a:cs typeface="+mn-lt"/>
              </a:rPr>
              <a:t>Memory Usage:</a:t>
            </a:r>
            <a:r>
              <a:rPr lang="en-GB" sz="1700">
                <a:ea typeface="+mn-lt"/>
                <a:cs typeface="+mn-lt"/>
              </a:rPr>
              <a:t> Optimized for client-side processing constraints</a:t>
            </a:r>
            <a:endParaRPr lang="en-GB" sz="1700"/>
          </a:p>
          <a:p>
            <a:pPr>
              <a:lnSpc>
                <a:spcPct val="110000"/>
              </a:lnSpc>
              <a:buNone/>
            </a:pPr>
            <a:r>
              <a:rPr lang="en-GB" sz="1700" b="1">
                <a:ea typeface="+mn-lt"/>
                <a:cs typeface="+mn-lt"/>
              </a:rPr>
              <a:t>Shamir's Secret Sharing Configuration:</a:t>
            </a:r>
            <a:endParaRPr lang="en-GB" sz="170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Share Parameters:</a:t>
            </a:r>
            <a:r>
              <a:rPr lang="en-GB" sz="1700">
                <a:ea typeface="+mn-lt"/>
                <a:cs typeface="+mn-lt"/>
              </a:rPr>
              <a:t> 5 total shares, 3 required </a:t>
            </a:r>
            <a:endParaRPr lang="en-GB" sz="170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700" b="1">
                <a:ea typeface="+mn-lt"/>
                <a:cs typeface="+mn-lt"/>
              </a:rPr>
              <a:t>Share Encoding:</a:t>
            </a:r>
            <a:r>
              <a:rPr lang="en-GB" sz="1700">
                <a:ea typeface="+mn-lt"/>
                <a:cs typeface="+mn-lt"/>
              </a:rPr>
              <a:t> Base64 with integrated checksum validation</a:t>
            </a:r>
            <a:endParaRPr lang="en-GB" sz="1700"/>
          </a:p>
          <a:p>
            <a:pPr marL="0" indent="0">
              <a:lnSpc>
                <a:spcPct val="110000"/>
              </a:lnSpc>
              <a:buNone/>
            </a:pPr>
            <a:endParaRPr lang="en-GB" sz="1700"/>
          </a:p>
          <a:p>
            <a:pPr>
              <a:lnSpc>
                <a:spcPct val="110000"/>
              </a:lnSpc>
            </a:pPr>
            <a:endParaRPr lang="en-GB" sz="1700"/>
          </a:p>
        </p:txBody>
      </p:sp>
      <p:pic>
        <p:nvPicPr>
          <p:cNvPr id="5" name="Picture 4" descr="A digital stock market graph">
            <a:extLst>
              <a:ext uri="{FF2B5EF4-FFF2-40B4-BE49-F238E27FC236}">
                <a16:creationId xmlns:a16="http://schemas.microsoft.com/office/drawing/2014/main" id="{23FD19DC-8560-0EB4-9A03-F9FEA458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05" r="9927" b="-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6EA8E-0DED-94FD-CDDC-77B0B2E4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What is Zero Knowledge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9C9A-BFC6-EDF1-B7AC-582224563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+mn-lt"/>
                <a:cs typeface="+mn-lt"/>
              </a:rPr>
              <a:t>Cryptographic method to prove knowledge without revealing the secret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Three properties:</a:t>
            </a:r>
            <a:endParaRPr lang="en-GB" sz="1800" dirty="0"/>
          </a:p>
          <a:p>
            <a:r>
              <a:rPr lang="en-GB" sz="1800" b="1" dirty="0">
                <a:ea typeface="+mn-lt"/>
                <a:cs typeface="+mn-lt"/>
              </a:rPr>
              <a:t>Completeness</a:t>
            </a:r>
            <a:r>
              <a:rPr lang="en-GB" sz="1800" dirty="0">
                <a:ea typeface="+mn-lt"/>
                <a:cs typeface="+mn-lt"/>
              </a:rPr>
              <a:t> – if you know the secret, proof always works</a:t>
            </a:r>
            <a:endParaRPr lang="en-GB" sz="1800" dirty="0"/>
          </a:p>
          <a:p>
            <a:r>
              <a:rPr lang="en-GB" sz="1800" b="1" dirty="0">
                <a:ea typeface="+mn-lt"/>
                <a:cs typeface="+mn-lt"/>
              </a:rPr>
              <a:t>Soundness</a:t>
            </a:r>
            <a:r>
              <a:rPr lang="en-GB" sz="1800" dirty="0">
                <a:ea typeface="+mn-lt"/>
                <a:cs typeface="+mn-lt"/>
              </a:rPr>
              <a:t> – if you don’t, you can’t fake it</a:t>
            </a:r>
            <a:endParaRPr lang="en-GB" sz="1800" dirty="0"/>
          </a:p>
          <a:p>
            <a:r>
              <a:rPr lang="en-GB" sz="1800" b="1" dirty="0">
                <a:ea typeface="+mn-lt"/>
                <a:cs typeface="+mn-lt"/>
              </a:rPr>
              <a:t>Zero-Knowledge</a:t>
            </a:r>
            <a:r>
              <a:rPr lang="en-GB" sz="1800" dirty="0">
                <a:ea typeface="+mn-lt"/>
                <a:cs typeface="+mn-lt"/>
              </a:rPr>
              <a:t> – verifier learns nothing except “true/false”</a:t>
            </a:r>
            <a:endParaRPr lang="en-GB" sz="1800" dirty="0"/>
          </a:p>
          <a:p>
            <a:r>
              <a:rPr lang="en-GB" sz="1800" dirty="0"/>
              <a:t>ZKP + Biometrics + Shamir</a:t>
            </a:r>
          </a:p>
          <a:p>
            <a:endParaRPr lang="en-GB" sz="1800"/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2A55F3FA-F827-EE0C-01AD-01CD79E64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73AC4-69C6-8922-34B6-1D370CA0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F0EE-8BCF-FCC9-DC90-23ADC974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21" r="46803" b="-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D7A6-2B41-82D4-22B1-263140F6B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GB" sz="1100"/>
          </a:p>
          <a:p>
            <a:pPr marL="0" indent="0">
              <a:lnSpc>
                <a:spcPct val="110000"/>
              </a:lnSpc>
              <a:buNone/>
            </a:pPr>
            <a:r>
              <a:rPr lang="en-GB" sz="1100" b="1" dirty="0">
                <a:ea typeface="+mn-lt"/>
                <a:cs typeface="+mn-lt"/>
              </a:rPr>
              <a:t>Zero-Knowledge Architecture Verified: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Server logs confirm no plaintext password storage or transmission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Proper client-side password creation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Database schema validates encrypted-only data storage</a:t>
            </a:r>
            <a:endParaRPr lang="en-GB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GB" sz="1100" b="1" dirty="0">
                <a:ea typeface="+mn-lt"/>
                <a:cs typeface="+mn-lt"/>
              </a:rPr>
              <a:t>Biometric Integration Success: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Biometric integration functional 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Additional option of fingerprint and facial recognition integration</a:t>
            </a:r>
            <a:endParaRPr lang="en-GB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GB" sz="1100" b="1" dirty="0">
                <a:ea typeface="+mn-lt"/>
                <a:cs typeface="+mn-lt"/>
              </a:rPr>
              <a:t> Recovery System Validation: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Success in controlled recovery scenarios 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Shamir reconstruction mathematically verified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Audits/Activity logs captures all recovery attempts without privacy compromise</a:t>
            </a:r>
            <a:endParaRPr lang="en-GB" sz="1100" dirty="0"/>
          </a:p>
          <a:p>
            <a:pPr>
              <a:lnSpc>
                <a:spcPct val="110000"/>
              </a:lnSpc>
            </a:pP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69331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ED8F3-2B6E-539E-D702-AE05B52A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Security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A3FD-5958-1282-FC35-29EF0512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>
                <a:ea typeface="+mn-lt"/>
                <a:cs typeface="+mn-lt"/>
              </a:rPr>
              <a:t>No plaintext password exposure.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100% unique challenge generation.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All ZKP proofs validated correctly.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Shamir’s shares passed integrity checks.</a:t>
            </a:r>
            <a:endParaRPr lang="en-GB" sz="1800"/>
          </a:p>
          <a:p>
            <a:endParaRPr lang="en-GB" sz="1800"/>
          </a:p>
        </p:txBody>
      </p:sp>
      <p:pic>
        <p:nvPicPr>
          <p:cNvPr id="7" name="Graphic 6" descr="Security Camera Sign">
            <a:extLst>
              <a:ext uri="{FF2B5EF4-FFF2-40B4-BE49-F238E27FC236}">
                <a16:creationId xmlns:a16="http://schemas.microsoft.com/office/drawing/2014/main" id="{2C7AC488-F2B0-32D0-A9BF-1403A5CF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39E80-C1BD-3457-98D2-F5FA6209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GB" b="0" dirty="0"/>
              <a:t>Performance Benchmarks - </a:t>
            </a:r>
            <a:r>
              <a:rPr lang="en-GB" b="0" dirty="0">
                <a:ea typeface="+mj-lt"/>
                <a:cs typeface="+mj-lt"/>
              </a:rPr>
              <a:t>User Experience Metrics</a:t>
            </a:r>
            <a:endParaRPr lang="en-GB" b="0" dirty="0"/>
          </a:p>
          <a:p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FC7748-C673-F0B0-B1CD-AF8DBFE6C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593768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43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090A970B-BFE4-E921-2D0E-9B3BC7D1F8CB}"/>
              </a:ext>
            </a:extLst>
          </p:cNvPr>
          <p:cNvGraphicFramePr>
            <a:graphicFrameLocks/>
          </p:cNvGraphicFramePr>
          <p:nvPr/>
        </p:nvGraphicFramePr>
        <p:xfrm>
          <a:off x="612648" y="1702458"/>
          <a:ext cx="10945037" cy="4604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F7407BCB-4058-EB1E-2F51-C4B5210BD942}"/>
              </a:ext>
            </a:extLst>
          </p:cNvPr>
          <p:cNvSpPr txBox="1"/>
          <p:nvPr/>
        </p:nvSpPr>
        <p:spPr>
          <a:xfrm>
            <a:off x="450058" y="247650"/>
            <a:ext cx="11131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cs typeface="Segoe UI"/>
              </a:rPr>
              <a:t>Performance Benchmarks – UI Results</a:t>
            </a:r>
          </a:p>
        </p:txBody>
      </p:sp>
    </p:spTree>
    <p:extLst>
      <p:ext uri="{BB962C8B-B14F-4D97-AF65-F5344CB8AC3E}">
        <p14:creationId xmlns:p14="http://schemas.microsoft.com/office/powerpoint/2010/main" val="220450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25DEA-69B0-D4D4-8062-4E2BEE84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9" y="947783"/>
            <a:ext cx="6035040" cy="1529932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GB" b="0" dirty="0"/>
              <a:t>Critique &amp;Limitations - </a:t>
            </a:r>
            <a:r>
              <a:rPr lang="en-GB"/>
              <a:t>What Went Right</a:t>
            </a:r>
            <a:endParaRPr lang="en-US"/>
          </a:p>
          <a:p>
            <a:endParaRPr lang="en-GB" b="0" dirty="0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3598-3160-FA4A-75A8-3F1353895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>
                <a:ea typeface="+mn-lt"/>
                <a:cs typeface="+mn-lt"/>
              </a:rPr>
              <a:t>Full ZKP pipeline implemented.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Biometric integration successful.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Shamir’s recovery functional.</a:t>
            </a:r>
            <a:endParaRPr lang="en-GB" sz="1800"/>
          </a:p>
          <a:p>
            <a:r>
              <a:rPr lang="en-GB" sz="1800">
                <a:ea typeface="+mn-lt"/>
                <a:cs typeface="+mn-lt"/>
              </a:rPr>
              <a:t>Strong security validation.</a:t>
            </a:r>
            <a:endParaRPr lang="en-GB" sz="1800"/>
          </a:p>
          <a:p>
            <a:pPr marL="0" indent="0">
              <a:buNone/>
            </a:pPr>
            <a:endParaRPr lang="en-GB" sz="1800"/>
          </a:p>
        </p:txBody>
      </p:sp>
      <p:pic>
        <p:nvPicPr>
          <p:cNvPr id="5" name="Picture 4" descr="Green and yellow layers">
            <a:extLst>
              <a:ext uri="{FF2B5EF4-FFF2-40B4-BE49-F238E27FC236}">
                <a16:creationId xmlns:a16="http://schemas.microsoft.com/office/drawing/2014/main" id="{E1E21155-8B8B-6434-2086-F19D4BCD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91" r="20470" b="-9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8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A63B5-C395-6553-9EEF-9EDB4ECD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 fontScale="90000"/>
          </a:bodyPr>
          <a:lstStyle/>
          <a:p>
            <a:r>
              <a:rPr lang="en-GB" b="0" dirty="0">
                <a:ea typeface="+mj-lt"/>
                <a:cs typeface="+mj-lt"/>
              </a:rPr>
              <a:t>Critique &amp; Limitations - What Went Wrong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9DC7-0AFB-2DA8-633B-8115189B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+mn-lt"/>
                <a:cs typeface="+mn-lt"/>
              </a:rPr>
              <a:t>Face recognition sensitive to lighting.</a:t>
            </a:r>
          </a:p>
          <a:p>
            <a:r>
              <a:rPr lang="en-GB" sz="1800" dirty="0">
                <a:ea typeface="+mn-lt"/>
                <a:cs typeface="+mn-lt"/>
              </a:rPr>
              <a:t>Browser/device compatibility issues.</a:t>
            </a:r>
            <a:endParaRPr lang="en-GB" dirty="0"/>
          </a:p>
          <a:p>
            <a:r>
              <a:rPr lang="en-GB" sz="1800" dirty="0">
                <a:ea typeface="+mn-lt"/>
                <a:cs typeface="+mn-lt"/>
              </a:rPr>
              <a:t>Some performance overhead in client-side encryption.</a:t>
            </a:r>
            <a:endParaRPr lang="en-GB" dirty="0"/>
          </a:p>
          <a:p>
            <a:r>
              <a:rPr lang="en-GB" sz="1800" dirty="0">
                <a:ea typeface="+mn-lt"/>
                <a:cs typeface="+mn-lt"/>
              </a:rPr>
              <a:t>Users may struggle to grasp Shamir recovery process.</a:t>
            </a:r>
            <a:endParaRPr lang="en-GB" dirty="0"/>
          </a:p>
        </p:txBody>
      </p:sp>
      <p:pic>
        <p:nvPicPr>
          <p:cNvPr id="7" name="Graphic 6" descr="Security Camera Sign">
            <a:extLst>
              <a:ext uri="{FF2B5EF4-FFF2-40B4-BE49-F238E27FC236}">
                <a16:creationId xmlns:a16="http://schemas.microsoft.com/office/drawing/2014/main" id="{A28D55F2-FFDA-53C9-6453-AE11C612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18753-6F28-BA3A-EB2C-E80E9CC9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Lessons Learned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20C293-809D-1880-AAD1-4B70AFA65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616370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658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C842-E45A-2E4F-5AA7-008D0952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Future Work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6A8932-4CEF-8199-A9FC-8E6FA59B7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24777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21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C1BB1-48FD-7078-859D-4A847C86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224E-2BA0-5159-D36C-805F561F5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ea typeface="+mn-lt"/>
                <a:cs typeface="+mn-lt"/>
              </a:rPr>
              <a:t>Achieved: ZKP, biometrics, Shamir recovery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First working prototype of ZKP + biometrics + Shamir.</a:t>
            </a:r>
          </a:p>
          <a:p>
            <a:r>
              <a:rPr lang="en-GB" sz="1800" dirty="0">
                <a:ea typeface="+mn-lt"/>
                <a:cs typeface="+mn-lt"/>
              </a:rPr>
              <a:t>Privacy-first password manager.</a:t>
            </a:r>
            <a:endParaRPr lang="en-GB" dirty="0"/>
          </a:p>
          <a:p>
            <a:r>
              <a:rPr lang="en-GB" sz="1800" dirty="0">
                <a:ea typeface="+mn-lt"/>
                <a:cs typeface="+mn-lt"/>
              </a:rPr>
              <a:t>Basis for future research.</a:t>
            </a:r>
            <a:endParaRPr lang="en-GB" dirty="0"/>
          </a:p>
          <a:p>
            <a:endParaRPr lang="en-GB" sz="1800"/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C0815D53-9C98-58ED-F71E-DA1FE3C0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FF9-F43D-B1A6-1A5B-0A8AFFCA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4B136-BE73-61B1-0839-F69E801F8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GB" dirty="0">
                <a:ea typeface="+mn-lt"/>
                <a:cs typeface="+mn-lt"/>
              </a:rPr>
              <a:t>REFERENCES Muir, A., Brown, K., Girma, A.: Reviewing the Effectiveness of Multi-factor Authentication (MFA) Methods in Preventing Phishing Attacks. pp. 597-607. Springer Nature Switzerland (2024) </a:t>
            </a:r>
          </a:p>
          <a:p>
            <a:r>
              <a:rPr lang="en-GB" dirty="0">
                <a:ea typeface="+mn-lt"/>
                <a:cs typeface="+mn-lt"/>
              </a:rPr>
              <a:t>Li, W., Leung, A., Yue, W.: Where is IT in Information Security? The Interrelationship among IT Investment, Security Awareness, and Data Breaches. MIS Quarterly 47, 317-342 (2023) </a:t>
            </a:r>
          </a:p>
          <a:p>
            <a:r>
              <a:rPr lang="en-GB" dirty="0">
                <a:ea typeface="+mn-lt"/>
                <a:cs typeface="+mn-lt"/>
              </a:rPr>
              <a:t>Dwivedi, A.D., Singh, R., Ghosh, U., Mukkamala, R.R., Tolba, A., Said, O.: Privacy preserving authentication system based on non-interactive zero knowledge proof suitable for Internet of Things. Journal of Ambient Intelligence and Humanized Computing 13, 4639-4649 (2022)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Aslan, Ö., Aktuğ, S.S., Ozkan-Okay, M., Yilmaz, A.A., Akin, E.: A Comprehensive Review of Cyber Security Vulnerabilities, Threats, Attacks, and Solutions. Electronics 12, 1333 (2023)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Wang, X., Yan, Z., Zhang, R., Zhang, P.: Attacks and </a:t>
            </a:r>
            <a:r>
              <a:rPr lang="en-GB" err="1">
                <a:ea typeface="+mn-lt"/>
                <a:cs typeface="+mn-lt"/>
              </a:rPr>
              <a:t>defenses</a:t>
            </a:r>
            <a:r>
              <a:rPr lang="en-GB" dirty="0">
                <a:ea typeface="+mn-lt"/>
                <a:cs typeface="+mn-lt"/>
              </a:rPr>
              <a:t> in user authentication systems: A survey. Journal of Network and Computer Applications 188, 103080 (2021)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Patel, S.S., Jaiswal, A., Arora, Y., Sharma, B.: Survey on Graphical Password Authentication System. pp. 699-708. Springer Singapore (2021) </a:t>
            </a:r>
            <a:r>
              <a:rPr lang="en-GB" err="1">
                <a:ea typeface="+mn-lt"/>
                <a:cs typeface="+mn-lt"/>
              </a:rPr>
              <a:t>Alsaleem</a:t>
            </a:r>
            <a:r>
              <a:rPr lang="en-GB" dirty="0">
                <a:ea typeface="+mn-lt"/>
                <a:cs typeface="+mn-lt"/>
              </a:rPr>
              <a:t>, B.O., </a:t>
            </a:r>
            <a:r>
              <a:rPr lang="en-GB" err="1">
                <a:ea typeface="+mn-lt"/>
                <a:cs typeface="+mn-lt"/>
              </a:rPr>
              <a:t>Alshoshan</a:t>
            </a:r>
            <a:r>
              <a:rPr lang="en-GB" dirty="0">
                <a:ea typeface="+mn-lt"/>
                <a:cs typeface="+mn-lt"/>
              </a:rPr>
              <a:t>, A.I.: Multi-Factor Authentication to Systems Login. pp. 1-4. IEEE, (2021)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Otta, S.P., Panda, S., Gupta, M., Hota, C.: A Systematic Survey of Multi-Factor Authentication for Cloud Infrastructure. Future Internet 15, 146 (2023) </a:t>
            </a:r>
          </a:p>
          <a:p>
            <a:r>
              <a:rPr lang="en-GB" dirty="0">
                <a:ea typeface="+mn-lt"/>
                <a:cs typeface="+mn-lt"/>
              </a:rPr>
              <a:t>Sumalatha, U., Prakasha, K.K., Prabhu, S., Nayak, V.C.: A Comprehensive Review of Unimodal and Multimodal Fingerprint Biometric Authentication Systems: Fusion, Attacks, and Template Protection. IEEE Access 12, 64300-64334 (2024)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Ryu, R., Yeom, S., Kim, S.-H., Herbert, D.: Continuous Multimodal Biometric Authentication Schemes: A Systematic Review. IEEE Access 9, 34541-34557 (2021) </a:t>
            </a:r>
          </a:p>
          <a:p>
            <a:r>
              <a:rPr lang="en-GB" dirty="0">
                <a:ea typeface="+mn-lt"/>
                <a:cs typeface="+mn-lt"/>
              </a:rPr>
              <a:t>Sun, X., Yu, F.R., Zhang, P., Sun, Z., Xie, W., Peng, X.: A Survey on Zero-Knowledge Proof in Blockchain. IEEE Network 35, 198-205 (2021) 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Goldwasser, S., Micali, S., Rackoff, C.: The knowledge complexity of interactive proof-systems. Providing sound foundations for cryptography: On the work of </a:t>
            </a:r>
            <a:r>
              <a:rPr lang="en-GB" err="1">
                <a:ea typeface="+mn-lt"/>
                <a:cs typeface="+mn-lt"/>
              </a:rPr>
              <a:t>shafi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goldwasser</a:t>
            </a:r>
            <a:r>
              <a:rPr lang="en-GB" dirty="0">
                <a:ea typeface="+mn-lt"/>
                <a:cs typeface="+mn-lt"/>
              </a:rPr>
              <a:t> and </a:t>
            </a:r>
            <a:r>
              <a:rPr lang="en-GB" err="1">
                <a:ea typeface="+mn-lt"/>
                <a:cs typeface="+mn-lt"/>
              </a:rPr>
              <a:t>silvio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micali</a:t>
            </a:r>
            <a:r>
              <a:rPr lang="en-GB" dirty="0">
                <a:ea typeface="+mn-lt"/>
                <a:cs typeface="+mn-lt"/>
              </a:rPr>
              <a:t>, pp. 203-225 (2019)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44607-50BE-E1F2-2ADA-93BE3CA0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Problem Statement</a:t>
            </a:r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7A3B3178-C575-2FB4-0710-9E6A1ED2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50" r="40160" b="4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5AF3-A2EC-8E04-1DC0-8FE2F7DB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300" b="1" dirty="0">
                <a:ea typeface="+mn-lt"/>
                <a:cs typeface="+mn-lt"/>
              </a:rPr>
              <a:t>Password breaches are on the rise</a:t>
            </a:r>
            <a:r>
              <a:rPr lang="en-GB" sz="1300" dirty="0">
                <a:ea typeface="+mn-lt"/>
                <a:cs typeface="+mn-lt"/>
              </a:rPr>
              <a:t> — with billions of credentials leaked due to poor security protocols, cybercriminals exploit stolen data to gain unauthorized access to sensitive accounts.</a:t>
            </a:r>
            <a:endParaRPr lang="en-GB" sz="1300" dirty="0"/>
          </a:p>
          <a:p>
            <a:pPr>
              <a:lnSpc>
                <a:spcPct val="110000"/>
              </a:lnSpc>
            </a:pPr>
            <a:r>
              <a:rPr lang="en-GB" sz="1300" b="1" dirty="0">
                <a:ea typeface="+mn-lt"/>
                <a:cs typeface="+mn-lt"/>
              </a:rPr>
              <a:t>Existing password managers</a:t>
            </a:r>
            <a:r>
              <a:rPr lang="en-GB" sz="1300" dirty="0">
                <a:ea typeface="+mn-lt"/>
                <a:cs typeface="+mn-lt"/>
              </a:rPr>
              <a:t> often store encrypted vaults in centralized servers (server-side). If these servers are compromised, attackers can attempt large-scale brute force attacks on the encrypted data.</a:t>
            </a:r>
            <a:endParaRPr lang="en-GB" sz="1300" dirty="0"/>
          </a:p>
          <a:p>
            <a:pPr>
              <a:lnSpc>
                <a:spcPct val="110000"/>
              </a:lnSpc>
            </a:pPr>
            <a:r>
              <a:rPr lang="en-GB" sz="1300" b="1" dirty="0">
                <a:ea typeface="+mn-lt"/>
                <a:cs typeface="+mn-lt"/>
              </a:rPr>
              <a:t>Biometric authentication</a:t>
            </a:r>
            <a:r>
              <a:rPr lang="en-GB" sz="1300" dirty="0">
                <a:ea typeface="+mn-lt"/>
                <a:cs typeface="+mn-lt"/>
              </a:rPr>
              <a:t> is widely available on devices but rarely integrated with strong cryptographic systems like zero-knowledge proofs for password storage.</a:t>
            </a:r>
            <a:endParaRPr lang="en-GB" sz="1300" dirty="0"/>
          </a:p>
          <a:p>
            <a:pPr>
              <a:lnSpc>
                <a:spcPct val="110000"/>
              </a:lnSpc>
            </a:pPr>
            <a:r>
              <a:rPr lang="en-GB" sz="1300" b="1" dirty="0">
                <a:ea typeface="+mn-lt"/>
                <a:cs typeface="+mn-lt"/>
              </a:rPr>
              <a:t>Account recovery</a:t>
            </a:r>
            <a:r>
              <a:rPr lang="en-GB" sz="1300" dirty="0">
                <a:ea typeface="+mn-lt"/>
                <a:cs typeface="+mn-lt"/>
              </a:rPr>
              <a:t> remains a major weakness — lost master passwords often result in permanent data loss.</a:t>
            </a:r>
            <a:endParaRPr lang="en-GB" sz="1300" dirty="0"/>
          </a:p>
          <a:p>
            <a:pPr>
              <a:lnSpc>
                <a:spcPct val="110000"/>
              </a:lnSpc>
            </a:pP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348258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B3F5-7CD1-6273-5918-9192CF15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4EFE-6D38-3645-531F-2788922D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1100" dirty="0"/>
              <a:t> Capko, D., </a:t>
            </a:r>
            <a:r>
              <a:rPr lang="en-GB" sz="1100" err="1"/>
              <a:t>Vukmirovic</a:t>
            </a:r>
            <a:r>
              <a:rPr lang="en-GB" sz="1100" dirty="0"/>
              <a:t>, S., Nedic, N.: State of the Art of Zero-Knowledge Proofs in Blockchain. pp. 1-4. IEEE, (2022) </a:t>
            </a:r>
            <a:endParaRPr lang="en-US" sz="1100"/>
          </a:p>
          <a:p>
            <a:r>
              <a:rPr lang="en-GB" sz="1100" dirty="0"/>
              <a:t>Gaba, G.S., </a:t>
            </a:r>
            <a:r>
              <a:rPr lang="en-GB" sz="1100" dirty="0" err="1"/>
              <a:t>Hedabou</a:t>
            </a:r>
            <a:r>
              <a:rPr lang="en-GB" sz="1100" dirty="0"/>
              <a:t>, M., Kumar, P., </a:t>
            </a:r>
            <a:r>
              <a:rPr lang="en-GB" sz="1100" dirty="0" err="1"/>
              <a:t>Braeken</a:t>
            </a:r>
            <a:r>
              <a:rPr lang="en-GB" sz="1100" dirty="0"/>
              <a:t>, A., Liyanage, M., </a:t>
            </a:r>
            <a:r>
              <a:rPr lang="en-GB" sz="1100" dirty="0" err="1"/>
              <a:t>Alazab</a:t>
            </a:r>
            <a:r>
              <a:rPr lang="en-GB" sz="1100" dirty="0"/>
              <a:t>, M.: Zero knowledge proofs based authenticated key agreement protocol for sustainable healthcare. Sustainable Cities and Society 80, 103766 (2022) </a:t>
            </a:r>
          </a:p>
          <a:p>
            <a:r>
              <a:rPr lang="en-GB" sz="1100" dirty="0"/>
              <a:t>Kuznetsov, O., Rusnak, A., Yezhov, A., </a:t>
            </a:r>
            <a:r>
              <a:rPr lang="en-GB" sz="1100" err="1"/>
              <a:t>Kanonik</a:t>
            </a:r>
            <a:r>
              <a:rPr lang="en-GB" sz="1100" dirty="0"/>
              <a:t>, D., Kuznetsova, K., </a:t>
            </a:r>
            <a:r>
              <a:rPr lang="en-GB" sz="1100" err="1"/>
              <a:t>Karashchuk</a:t>
            </a:r>
            <a:r>
              <a:rPr lang="en-GB" sz="1100" dirty="0"/>
              <a:t>, S.: Enhanced Security and Efficiency in Blockchain with Aggregated Zero-Knowledge Proof Mechanisms. IEEE Access 1-1 (2024) </a:t>
            </a:r>
            <a:endParaRPr lang="en-US" sz="1100"/>
          </a:p>
          <a:p>
            <a:r>
              <a:rPr lang="en-GB" sz="1100" dirty="0"/>
              <a:t>Datta, N.: Zero Knowledge Password Authentication Protocol. pp. 71-79. Springer Berlin Heidelberg (2013) </a:t>
            </a:r>
          </a:p>
          <a:p>
            <a:r>
              <a:rPr lang="en-GB" sz="1100" err="1"/>
              <a:t>Chistousov</a:t>
            </a:r>
            <a:r>
              <a:rPr lang="en-GB" sz="1100" dirty="0"/>
              <a:t>, N.K., Kalmykov, I.A., </a:t>
            </a:r>
            <a:r>
              <a:rPr lang="en-GB" sz="1100" err="1"/>
              <a:t>Dukhovnyj</a:t>
            </a:r>
            <a:r>
              <a:rPr lang="en-GB" sz="1100" dirty="0"/>
              <a:t>, D.V., Kalmykov, M.I., Olenev, A.A.: Adaptive Authentication Protocol Based on Zero-Knowledge Proof. Algorithms 15, 50 (2022) </a:t>
            </a:r>
            <a:endParaRPr lang="en-US" sz="1100"/>
          </a:p>
          <a:p>
            <a:r>
              <a:rPr lang="en-GB" sz="1100" dirty="0"/>
              <a:t>Prasad, S., Tiwari, N., Chawla, M.: Zero-Knowledge Proofs in Biometric Authentication Systems: A Review. pp. 279-290. Springer Nature Singapore (2024) </a:t>
            </a:r>
          </a:p>
          <a:p>
            <a:r>
              <a:rPr lang="en-GB" sz="1100" dirty="0"/>
              <a:t>Tran, Q.N., Turnbull, B.P., Wang, M., Hu, J.: A Privacy-Preserving Biometric Authentication System With Binary Classification in a Zero Knowledge Proof Protocol. IEEE Open Journal of the Computer Society 3, 1-10 (2022) </a:t>
            </a:r>
            <a:endParaRPr lang="en-US" sz="1100"/>
          </a:p>
          <a:p>
            <a:r>
              <a:rPr lang="en-GB" sz="1100" dirty="0"/>
              <a:t>Guo, C., You, L., Hu, G.: A Novel Biometric Identification Scheme Based on Zero-Knowledge Succinct Noninteractive Argument of Knowledge. Security and Communication Networks 2022, 1-13 (2022) </a:t>
            </a:r>
          </a:p>
          <a:p>
            <a:r>
              <a:rPr lang="en-GB" sz="1100" dirty="0"/>
              <a:t>Abdel Hakeem, S.A., Kim, H.: Centralized Threshold Key Generation Protocol Based on Shamir Secret Sharing and HMAC Authentication. Sensors 22, 331 (2022) </a:t>
            </a:r>
            <a:endParaRPr lang="en-US" sz="1100" dirty="0"/>
          </a:p>
          <a:p>
            <a:r>
              <a:rPr lang="en-GB" sz="1100" dirty="0"/>
              <a:t>David Livingston, J., Kirubakaran, E., Immanuel </a:t>
            </a:r>
            <a:r>
              <a:rPr lang="en-GB" sz="1100" err="1"/>
              <a:t>Johnraja</a:t>
            </a:r>
            <a:r>
              <a:rPr lang="en-GB" sz="1100" dirty="0"/>
              <a:t>, J.: Implementing Client-Side Encryption for Enforcing Data Privacy on the Web Using Symmetric Cryptography: A Research Paper. pp. 9-15. Springer Nature Singapore (2023) </a:t>
            </a:r>
          </a:p>
        </p:txBody>
      </p:sp>
    </p:spTree>
    <p:extLst>
      <p:ext uri="{BB962C8B-B14F-4D97-AF65-F5344CB8AC3E}">
        <p14:creationId xmlns:p14="http://schemas.microsoft.com/office/powerpoint/2010/main" val="336228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73F6-79CC-2353-BAFF-3F9EE17D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Core Problem</a:t>
            </a:r>
            <a:endParaRPr lang="en-US" dirty="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6C8D7C15-835E-2179-7398-1D5E2FDE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76" r="25881" b="-3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E67AD-1810-9150-06C9-F9C4CE044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>
                <a:ea typeface="+mn-lt"/>
                <a:cs typeface="+mn-lt"/>
              </a:rPr>
              <a:t>How can we create a password management system that maintains zero server-side knowledge while providing secure biometric authentication and reliable recovery mechanisms?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30634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FE52-1AE8-7489-0AE5-3335BF70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Why Zero-Knowledge Proof? 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D93498-5EDC-56AA-4C1E-485C98B50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482047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8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7B68C-7592-3730-18B3-1469256E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GB" dirty="0"/>
              <a:t>Why it Matters?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5F0882-2339-248B-AFA4-A5FE1B78E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5816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386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9CB0-5167-5001-0CF1-0E3F208B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Literature Review &amp; Related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FE29-BA31-FE78-A371-ACD6DB4E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542" y="548639"/>
            <a:ext cx="6189780" cy="5861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Authentication Systems:</a:t>
            </a:r>
            <a:endParaRPr lang="en-US" dirty="0"/>
          </a:p>
          <a:p>
            <a:pPr marL="0" indent="0">
              <a:buNone/>
            </a:pPr>
            <a:r>
              <a:rPr lang="en-GB" b="1" dirty="0">
                <a:ea typeface="+mn-lt"/>
                <a:cs typeface="+mn-lt"/>
              </a:rPr>
              <a:t>Traditional Password Systems:</a:t>
            </a: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r>
              <a:rPr lang="en-GB" dirty="0">
                <a:ea typeface="+mn-lt"/>
                <a:cs typeface="+mn-lt"/>
              </a:rPr>
              <a:t>Vulnerable to brute force, dictionary attacks, and social engineering (Wang et al., 2021)</a:t>
            </a: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r>
              <a:rPr lang="en-GB" dirty="0">
                <a:ea typeface="+mn-lt"/>
                <a:cs typeface="+mn-lt"/>
              </a:rPr>
              <a:t>Users reuse passwords across platforms, amplifying breach impact</a:t>
            </a: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r>
              <a:rPr lang="en-GB" dirty="0">
                <a:ea typeface="+mn-lt"/>
                <a:cs typeface="+mn-lt"/>
              </a:rPr>
              <a:t>Predictable patterns based on personal information increase vulnerability</a:t>
            </a: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endParaRPr lang="en-GB"/>
          </a:p>
          <a:p>
            <a:pPr>
              <a:spcBef>
                <a:spcPts val="0"/>
              </a:spcBef>
            </a:pPr>
            <a:r>
              <a:rPr lang="en-GB" b="1" dirty="0">
                <a:latin typeface="Calibri"/>
                <a:ea typeface="Calibri"/>
                <a:cs typeface="Calibri"/>
              </a:rPr>
              <a:t>Multi-Factor Authentication:</a:t>
            </a:r>
            <a:endParaRPr lang="en-US" b="1" dirty="0"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GB" dirty="0">
                <a:latin typeface="Calibri"/>
                <a:ea typeface="Calibri"/>
                <a:cs typeface="Calibri"/>
              </a:rPr>
              <a:t>Reduces unauthorized access but susceptible to sophisticated attacks (Otta et al., 2023)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GB" dirty="0">
                <a:latin typeface="Calibri"/>
                <a:ea typeface="Calibri"/>
                <a:cs typeface="Calibri"/>
              </a:rPr>
              <a:t>Vulnerable to biometric spoofing, malware, and social engineering (</a:t>
            </a:r>
            <a:r>
              <a:rPr lang="en-GB" dirty="0" err="1">
                <a:latin typeface="Calibri"/>
                <a:ea typeface="Calibri"/>
                <a:cs typeface="Calibri"/>
              </a:rPr>
              <a:t>Alsaleem</a:t>
            </a:r>
            <a:r>
              <a:rPr lang="en-GB" dirty="0">
                <a:latin typeface="Calibri"/>
                <a:ea typeface="Calibri"/>
                <a:cs typeface="Calibri"/>
              </a:rPr>
              <a:t> &amp; </a:t>
            </a:r>
            <a:r>
              <a:rPr lang="en-GB" dirty="0" err="1">
                <a:latin typeface="Calibri"/>
                <a:ea typeface="Calibri"/>
                <a:cs typeface="Calibri"/>
              </a:rPr>
              <a:t>Alshoshan</a:t>
            </a:r>
            <a:r>
              <a:rPr lang="en-GB" dirty="0">
                <a:latin typeface="Calibri"/>
                <a:ea typeface="Calibri"/>
                <a:cs typeface="Calibri"/>
              </a:rPr>
              <a:t>, 2021)</a:t>
            </a: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5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9F21E-E611-C19D-797A-C4A2F343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b="0"/>
              <a:t>Literature Review&amp; Related Works</a:t>
            </a:r>
          </a:p>
          <a:p>
            <a:endParaRPr lang="en-GB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E1D70-2DC4-7BE3-8311-E5101B4A96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94374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90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9F94-ECE5-657B-5911-648F58AC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ea typeface="+mj-lt"/>
                <a:cs typeface="+mj-lt"/>
              </a:rPr>
              <a:t>Similar Work 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3FD7-BDEC-9638-561B-FE34C40C0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79D7F-33E5-909F-3253-1EC9D7AB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DFED9-552B-C6AC-2600-D9256A54374E}"/>
              </a:ext>
            </a:extLst>
          </p:cNvPr>
          <p:cNvSpPr txBox="1">
            <a:spLocks/>
          </p:cNvSpPr>
          <p:nvPr/>
        </p:nvSpPr>
        <p:spPr>
          <a:xfrm>
            <a:off x="612649" y="548639"/>
            <a:ext cx="3494314" cy="5786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Related Works Continuation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D0A65E9-822E-D869-C902-A8BF66A21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543306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508293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VanillaVTI</vt:lpstr>
      <vt:lpstr>Zero-Knowledge Biometric Password Manager</vt:lpstr>
      <vt:lpstr>What is Zero Knowledge proof</vt:lpstr>
      <vt:lpstr>Problem Statement</vt:lpstr>
      <vt:lpstr>Core Problem</vt:lpstr>
      <vt:lpstr>Why Zero-Knowledge Proof? </vt:lpstr>
      <vt:lpstr>Why it Matters?</vt:lpstr>
      <vt:lpstr>Literature Review &amp; Related Works</vt:lpstr>
      <vt:lpstr>Literature Review&amp; Related Works </vt:lpstr>
      <vt:lpstr>Similar Work  </vt:lpstr>
      <vt:lpstr>Related Works Continuation</vt:lpstr>
      <vt:lpstr>Research Gaps</vt:lpstr>
      <vt:lpstr> Innovation</vt:lpstr>
      <vt:lpstr>Experiments/Model – Architecture</vt:lpstr>
      <vt:lpstr>Experiments/Model - Technology Implementation</vt:lpstr>
      <vt:lpstr>Three Core Implementation Pipelines</vt:lpstr>
      <vt:lpstr>Experiments/ Model -   Pipeline 2: Biometric Integration</vt:lpstr>
      <vt:lpstr>Experiments/ Model -  Pipeline 3: Distributed Recovery via Shamir's Secret Sharing</vt:lpstr>
      <vt:lpstr>Cryptographic Parameters &amp; Security Metrics</vt:lpstr>
      <vt:lpstr>Training, Hyperparameters &amp; System Tuning</vt:lpstr>
      <vt:lpstr>Results</vt:lpstr>
      <vt:lpstr>Security Results</vt:lpstr>
      <vt:lpstr>Performance Benchmarks - User Experience Metrics </vt:lpstr>
      <vt:lpstr>PowerPoint Presentation</vt:lpstr>
      <vt:lpstr>Critique &amp;Limitations - What Went Right  </vt:lpstr>
      <vt:lpstr>Critique &amp; Limitations - What Went Wrong</vt:lpstr>
      <vt:lpstr>Lessons Learned</vt:lpstr>
      <vt:lpstr>Future Work</vt:lpstr>
      <vt:lpstr>Conclusion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526</cp:revision>
  <dcterms:created xsi:type="dcterms:W3CDTF">2025-08-13T20:36:56Z</dcterms:created>
  <dcterms:modified xsi:type="dcterms:W3CDTF">2025-10-31T12:00:21Z</dcterms:modified>
</cp:coreProperties>
</file>